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E002-1083-4598-934E-FB699F3598C6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779C-C945-4856-96AE-1D35BC5AE1F5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uk-UA" b="1" dirty="0" smtClean="0"/>
              <a:t>Алгоритм підключення</a:t>
            </a:r>
            <a:endParaRPr lang="ru-RU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17526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Та використання СДО місцевими загальними судами Вінницької області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apture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829" y="1268760"/>
            <a:ext cx="9110604" cy="47313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apture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987" y="1484784"/>
            <a:ext cx="9148978" cy="301378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apture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9472"/>
            <a:ext cx="9144000" cy="57266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apture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3" y="764704"/>
            <a:ext cx="9139191" cy="380230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aptur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594" y="836712"/>
            <a:ext cx="9180902" cy="417968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28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52528"/>
            <a:ext cx="4752528" cy="67973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304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-62470"/>
            <a:ext cx="4896544" cy="7024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31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-185817"/>
            <a:ext cx="4968551" cy="71636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34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-69744"/>
            <a:ext cx="4896543" cy="703786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34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62642"/>
            <a:ext cx="4752528" cy="677934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23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9" y="848920"/>
            <a:ext cx="4032448" cy="58206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/>
              <a:t>Укладання договору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35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-65455"/>
            <a:ext cx="4824536" cy="692680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1 1631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45" y="548680"/>
            <a:ext cx="9130655" cy="505221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apture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05" y="0"/>
            <a:ext cx="8010142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apture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231" y="0"/>
            <a:ext cx="7238121" cy="687070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apture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18858"/>
            <a:ext cx="9127082" cy="547849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apture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654" y="-14652"/>
            <a:ext cx="8912016" cy="668401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1 1255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1902"/>
            <a:ext cx="6192688" cy="667163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1 125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19954"/>
            <a:ext cx="9117277" cy="447334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1 1257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121"/>
            <a:ext cx="6048672" cy="667810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1 1300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09" y="1556792"/>
            <a:ext cx="9027067" cy="23042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24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7" y="0"/>
            <a:ext cx="5415699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1 1302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458" y="1916832"/>
            <a:ext cx="8826993" cy="319429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1 1421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60" y="1844824"/>
            <a:ext cx="9036970" cy="28614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1 14275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827" y="1241418"/>
            <a:ext cx="9040173" cy="48120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1 1428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043" y="1109004"/>
            <a:ext cx="8906511" cy="174393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1 1429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173" y="907886"/>
            <a:ext cx="8537919" cy="20890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25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8916"/>
            <a:ext cx="5112568" cy="677032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25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8588" y="0"/>
            <a:ext cx="5125660" cy="6843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2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-29430"/>
            <a:ext cx="5184576" cy="68358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26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0230" y="0"/>
            <a:ext cx="4800002" cy="683807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Annotation 2024-11-04 1026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8897" y="0"/>
            <a:ext cx="644955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Capture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213312" cy="66210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</Words>
  <Application>Microsoft Office PowerPoint</Application>
  <PresentationFormat>Екран (4:3)</PresentationFormat>
  <Paragraphs>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5" baseType="lpstr">
      <vt:lpstr>Тема Office</vt:lpstr>
      <vt:lpstr>Алгоритм підключення</vt:lpstr>
      <vt:lpstr>Укладання договору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підключення</dc:title>
  <dc:creator>0200-KarpiychukF</dc:creator>
  <cp:lastModifiedBy>0200-KarpiychukF</cp:lastModifiedBy>
  <cp:revision>6</cp:revision>
  <dcterms:created xsi:type="dcterms:W3CDTF">2024-11-04T09:05:14Z</dcterms:created>
  <dcterms:modified xsi:type="dcterms:W3CDTF">2024-11-04T10:00:30Z</dcterms:modified>
</cp:coreProperties>
</file>