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85" r:id="rId4"/>
  </p:sldMasterIdLst>
  <p:notesMasterIdLst>
    <p:notesMasterId r:id="rId17"/>
  </p:notesMasterIdLst>
  <p:handoutMasterIdLst>
    <p:handoutMasterId r:id="rId18"/>
  </p:handoutMasterIdLst>
  <p:sldIdLst>
    <p:sldId id="279" r:id="rId5"/>
    <p:sldId id="365" r:id="rId6"/>
    <p:sldId id="366" r:id="rId7"/>
    <p:sldId id="367" r:id="rId8"/>
    <p:sldId id="368" r:id="rId9"/>
    <p:sldId id="369" r:id="rId10"/>
    <p:sldId id="370" r:id="rId11"/>
    <p:sldId id="371" r:id="rId12"/>
    <p:sldId id="372" r:id="rId13"/>
    <p:sldId id="373" r:id="rId14"/>
    <p:sldId id="374" r:id="rId15"/>
    <p:sldId id="375" r:id="rId16"/>
  </p:sldIdLst>
  <p:sldSz cx="12188825" cy="6858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озділ за замовчуванням" id="{0112DFEF-45BF-48AA-AEC7-8DCDC9FD221A}">
          <p14:sldIdLst>
            <p14:sldId id="279"/>
            <p14:sldId id="365"/>
            <p14:sldId id="366"/>
            <p14:sldId id="367"/>
            <p14:sldId id="368"/>
            <p14:sldId id="369"/>
            <p14:sldId id="370"/>
            <p14:sldId id="371"/>
            <p14:sldId id="372"/>
            <p14:sldId id="373"/>
            <p14:sldId id="374"/>
            <p14:sldId id="375"/>
          </p14:sldIdLst>
        </p14:section>
        <p14:section name="Розділ без заголовка" id="{9398415F-CFF2-480D-8B5D-504567625EDB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8" pos="383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Чорна-Гаража" initials="Ч" lastIdx="2" clrIdx="0">
    <p:extLst>
      <p:ext uri="{19B8F6BF-5375-455C-9EA6-DF929625EA0E}">
        <p15:presenceInfo xmlns:p15="http://schemas.microsoft.com/office/powerpoint/2012/main" userId="Чорна-Гаража" providerId="None"/>
      </p:ext>
    </p:extLst>
  </p:cmAuthor>
  <p:cmAuthor id="2" name="Пользователь" initials="П" lastIdx="1" clrIdx="1">
    <p:extLst>
      <p:ext uri="{19B8F6BF-5375-455C-9EA6-DF929625EA0E}">
        <p15:presenceInfo xmlns:p15="http://schemas.microsoft.com/office/powerpoint/2012/main" userId="Пользователь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B7ACD"/>
    <a:srgbClr val="1979CB"/>
    <a:srgbClr val="FFFF00"/>
    <a:srgbClr val="F0F3F9"/>
    <a:srgbClr val="95BFE6"/>
    <a:srgbClr val="33ACE0"/>
    <a:srgbClr val="969696"/>
    <a:srgbClr val="E5F329"/>
    <a:srgbClr val="2AA6DD"/>
    <a:srgbClr val="2C8BB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Помірний стиль 2 –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845" autoAdjust="0"/>
    <p:restoredTop sz="94706" autoAdjust="0"/>
  </p:normalViewPr>
  <p:slideViewPr>
    <p:cSldViewPr showGuides="1">
      <p:cViewPr varScale="1">
        <p:scale>
          <a:sx n="108" d="100"/>
          <a:sy n="108" d="100"/>
        </p:scale>
        <p:origin x="780" y="114"/>
      </p:cViewPr>
      <p:guideLst>
        <p:guide orient="horz" pos="2160"/>
        <p:guide pos="3839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85" d="100"/>
          <a:sy n="85" d="100"/>
        </p:scale>
        <p:origin x="380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9.xlsx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7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8.xlsx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3F85-4496-A1D6-8AD6B427BA3F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3F85-4496-A1D6-8AD6B427BA3F}"/>
              </c:ext>
            </c:extLst>
          </c:dPt>
          <c:dPt>
            <c:idx val="2"/>
            <c:bubble3D val="0"/>
            <c:spPr>
              <a:solidFill>
                <a:srgbClr val="FFFF00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3F85-4496-A1D6-8AD6B427BA3F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3F85-4496-A1D6-8AD6B427BA3F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9-3F85-4496-A1D6-8AD6B427BA3F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B-3F85-4496-A1D6-8AD6B427BA3F}"/>
              </c:ext>
            </c:extLst>
          </c:dPt>
          <c:dPt>
            <c:idx val="6"/>
            <c:bubble3D val="0"/>
            <c:spPr>
              <a:solidFill>
                <a:schemeClr val="bg2">
                  <a:lumMod val="9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C-6494-40F7-94C5-2E2350124DF3}"/>
              </c:ext>
            </c:extLst>
          </c:dPt>
          <c:dLbls>
            <c:dLbl>
              <c:idx val="5"/>
              <c:layout>
                <c:manualLayout>
                  <c:x val="1.5867568182123464E-2"/>
                  <c:y val="5.147076621036494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3F85-4496-A1D6-8AD6B427BA3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Лист1!$A$2:$A$6</c:f>
              <c:strCache>
                <c:ptCount val="5"/>
                <c:pt idx="0">
                  <c:v>Електронною поштою - 36</c:v>
                </c:pt>
                <c:pt idx="1">
                  <c:v>Особисто (з рук в руки) - 26</c:v>
                </c:pt>
                <c:pt idx="2">
                  <c:v>Через уповноважену особу - 12</c:v>
                </c:pt>
                <c:pt idx="3">
                  <c:v>Поштовим зв'язком - 11</c:v>
                </c:pt>
                <c:pt idx="4">
                  <c:v>Особистий прийом керівництвом суду - 8</c:v>
                </c:pt>
              </c:strCache>
            </c:strRef>
          </c:cat>
          <c:val>
            <c:numRef>
              <c:f>Лист1!$B$2:$B$6</c:f>
              <c:numCache>
                <c:formatCode>0%</c:formatCode>
                <c:ptCount val="5"/>
                <c:pt idx="0">
                  <c:v>0.39</c:v>
                </c:pt>
                <c:pt idx="1">
                  <c:v>0.28000000000000003</c:v>
                </c:pt>
                <c:pt idx="2">
                  <c:v>0.13</c:v>
                </c:pt>
                <c:pt idx="3">
                  <c:v>0.12</c:v>
                </c:pt>
                <c:pt idx="4">
                  <c:v>0.08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C75-4D34-8AD6-33A9F2FC60B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"/>
          <c:y val="0.79649248835173869"/>
          <c:w val="0.94752474341182635"/>
          <c:h val="0.20350751164826131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baseline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uk-UA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uk-UA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3.3890021733072428E-2"/>
          <c:y val="8.0805277706327963E-2"/>
          <c:w val="0.93188696515045988"/>
          <c:h val="0.79770567585289953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Pt>
            <c:idx val="0"/>
            <c:bubble3D val="0"/>
            <c:spPr>
              <a:solidFill>
                <a:srgbClr val="FFFF00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D7B8-4F92-9AA6-31061F5DBDB9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D7B8-4F92-9AA6-31061F5DBDB9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Лист1!$A$2:$A$3</c:f>
              <c:strCache>
                <c:ptCount val="2"/>
                <c:pt idx="0">
                  <c:v>Кількість звернень громадян у ІІ півріччі  2025 року - 93</c:v>
                </c:pt>
                <c:pt idx="1">
                  <c:v>Кількість звернень громадян у ІІ півріччі 2024 року - 75</c:v>
                </c:pt>
              </c:strCache>
            </c:strRef>
          </c:cat>
          <c:val>
            <c:numRef>
              <c:f>Лист1!$B$2:$B$3</c:f>
              <c:numCache>
                <c:formatCode>0%</c:formatCode>
                <c:ptCount val="2"/>
                <c:pt idx="0">
                  <c:v>0.55000000000000004</c:v>
                </c:pt>
                <c:pt idx="1">
                  <c:v>0.45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C06-4795-A978-2EE8B69EE4C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"/>
          <c:y val="0.8871403004756746"/>
          <c:w val="0.92906232128389066"/>
          <c:h val="0.1128596995243253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uk-UA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uk-UA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Pt>
            <c:idx val="0"/>
            <c:bubble3D val="0"/>
            <c:spPr>
              <a:solidFill>
                <a:schemeClr val="bg2">
                  <a:lumMod val="5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FD0C-4ADF-9705-C7A9DFC7E79E}"/>
              </c:ext>
            </c:extLst>
          </c:dPt>
          <c:dPt>
            <c:idx val="1"/>
            <c:bubble3D val="0"/>
            <c:spPr>
              <a:solidFill>
                <a:srgbClr val="FFFF00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FD0C-4ADF-9705-C7A9DFC7E79E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Лист1!$A$2:$A$3</c:f>
              <c:strCache>
                <c:ptCount val="2"/>
                <c:pt idx="0">
                  <c:v>Первинне - 87</c:v>
                </c:pt>
                <c:pt idx="1">
                  <c:v>Повторне -6</c:v>
                </c:pt>
              </c:strCache>
            </c:strRef>
          </c:cat>
          <c:val>
            <c:numRef>
              <c:f>Лист1!$B$2:$B$3</c:f>
              <c:numCache>
                <c:formatCode>0%</c:formatCode>
                <c:ptCount val="2"/>
                <c:pt idx="0">
                  <c:v>0.94</c:v>
                </c:pt>
                <c:pt idx="1">
                  <c:v>0.06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07E-41F9-BB89-8EDE1B1BE82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uk-UA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uk-UA"/>
          </a:p>
        </c:txPr>
      </c:legendEntry>
      <c:layout>
        <c:manualLayout>
          <c:xMode val="edge"/>
          <c:yMode val="edge"/>
          <c:x val="0.33883127194317464"/>
          <c:y val="0.93318471150264348"/>
          <c:w val="0.32233735247673068"/>
          <c:h val="6.681528849735650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uk-UA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uk-UA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Pt>
            <c:idx val="0"/>
            <c:bubble3D val="0"/>
            <c:spPr>
              <a:solidFill>
                <a:srgbClr val="1B7ACD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C867-468A-8002-BF7319D0D761}"/>
              </c:ext>
            </c:extLst>
          </c:dPt>
          <c:dPt>
            <c:idx val="1"/>
            <c:bubble3D val="0"/>
            <c:spPr>
              <a:solidFill>
                <a:srgbClr val="FFFF00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C867-468A-8002-BF7319D0D761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Лист1!$A$2:$A$3</c:f>
              <c:strCache>
                <c:ptCount val="2"/>
                <c:pt idx="0">
                  <c:v>Заяви (клопотання) - 55</c:v>
                </c:pt>
                <c:pt idx="1">
                  <c:v>Скарги - 38</c:v>
                </c:pt>
              </c:strCache>
            </c:strRef>
          </c:cat>
          <c:val>
            <c:numRef>
              <c:f>Лист1!$B$2:$B$3</c:f>
              <c:numCache>
                <c:formatCode>0%</c:formatCode>
                <c:ptCount val="2"/>
                <c:pt idx="0">
                  <c:v>0.59</c:v>
                </c:pt>
                <c:pt idx="1">
                  <c:v>0.41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BF2-4674-A354-AF65BFEE050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uk-UA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uk-UA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B26F-4F78-A347-A2B561FABC84}"/>
              </c:ext>
            </c:extLst>
          </c:dPt>
          <c:dPt>
            <c:idx val="1"/>
            <c:bubble3D val="0"/>
            <c:spPr>
              <a:solidFill>
                <a:srgbClr val="FFFF00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B26F-4F78-A347-A2B561FABC84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B26F-4F78-A347-A2B561FABC84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Лист1!$A$2:$A$3</c:f>
              <c:strCache>
                <c:ptCount val="2"/>
                <c:pt idx="0">
                  <c:v>Індивідуальні - 89</c:v>
                </c:pt>
                <c:pt idx="1">
                  <c:v>Колективні - 4</c:v>
                </c:pt>
              </c:strCache>
            </c:strRef>
          </c:cat>
          <c:val>
            <c:numRef>
              <c:f>Лист1!$B$2:$B$3</c:f>
              <c:numCache>
                <c:formatCode>0%</c:formatCode>
                <c:ptCount val="2"/>
                <c:pt idx="0">
                  <c:v>0.96</c:v>
                </c:pt>
                <c:pt idx="1">
                  <c:v>0.04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765-4F7A-A78E-FDABE51A7E9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1.0285847428432979E-2"/>
          <c:y val="0.88127371353583361"/>
          <c:w val="0.96670647830482759"/>
          <c:h val="0.11872628646416641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uk-UA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uk-UA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A33F-41FF-916E-0A111CC9D040}"/>
              </c:ext>
            </c:extLst>
          </c:dPt>
          <c:dPt>
            <c:idx val="1"/>
            <c:bubble3D val="0"/>
            <c:spPr>
              <a:solidFill>
                <a:srgbClr val="FFFF00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A33F-41FF-916E-0A111CC9D040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Лист1!$A$2:$A$3</c:f>
              <c:strCache>
                <c:ptCount val="2"/>
                <c:pt idx="0">
                  <c:v>Чоловіча - 76</c:v>
                </c:pt>
                <c:pt idx="1">
                  <c:v>Жіноча - 17</c:v>
                </c:pt>
              </c:strCache>
            </c:strRef>
          </c:cat>
          <c:val>
            <c:numRef>
              <c:f>Лист1!$B$2:$B$3</c:f>
              <c:numCache>
                <c:formatCode>0%</c:formatCode>
                <c:ptCount val="2"/>
                <c:pt idx="0">
                  <c:v>0.82</c:v>
                </c:pt>
                <c:pt idx="1">
                  <c:v>0.18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FEC-49B6-AC51-AA51BC60B95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6902666185704793"/>
          <c:y val="0.86601993701310387"/>
          <c:w val="0.45815736105885596"/>
          <c:h val="0.1339800629868961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uk-UA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uk-UA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868D-4C4F-8004-EAAC3FB281BD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868D-4C4F-8004-EAAC3FB281BD}"/>
              </c:ext>
            </c:extLst>
          </c:dPt>
          <c:dPt>
            <c:idx val="2"/>
            <c:bubble3D val="0"/>
            <c:spPr>
              <a:solidFill>
                <a:srgbClr val="FFFF00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868D-4C4F-8004-EAAC3FB281BD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Лист1!$A$2:$A$4</c:f>
              <c:strCache>
                <c:ptCount val="3"/>
                <c:pt idx="0">
                  <c:v>Листи - 51</c:v>
                </c:pt>
                <c:pt idx="1">
                  <c:v>Електронні звернення - 34</c:v>
                </c:pt>
                <c:pt idx="2">
                  <c:v>Усні - 8</c:v>
                </c:pt>
              </c:strCache>
            </c:strRef>
          </c:cat>
          <c:val>
            <c:numRef>
              <c:f>Лист1!$B$2:$B$4</c:f>
              <c:numCache>
                <c:formatCode>0%</c:formatCode>
                <c:ptCount val="3"/>
                <c:pt idx="0">
                  <c:v>0.55000000000000004</c:v>
                </c:pt>
                <c:pt idx="1">
                  <c:v>0.36</c:v>
                </c:pt>
                <c:pt idx="2">
                  <c:v>0.09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BAE-4464-8293-3F706C5C72C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3.4539855463272567E-2"/>
          <c:y val="0.88983439608962933"/>
          <c:w val="0.91722165893646856"/>
          <c:h val="0.1101656039103706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uk-UA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uk-UA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6.1218555247867623E-2"/>
          <c:y val="5.1693931554502588E-2"/>
          <c:w val="0.88268859283804035"/>
          <c:h val="0.80159347374101286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1D02-462A-B738-344375AF45E8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1D02-462A-B738-344375AF45E8}"/>
              </c:ext>
            </c:extLst>
          </c:dPt>
          <c:dPt>
            <c:idx val="2"/>
            <c:bubble3D val="0"/>
            <c:spPr>
              <a:solidFill>
                <a:srgbClr val="FFFF00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1D02-462A-B738-344375AF45E8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1D02-462A-B738-344375AF45E8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Лист1!$A$2:$A$4</c:f>
              <c:strCache>
                <c:ptCount val="3"/>
                <c:pt idx="0">
                  <c:v>Інші категорії - 75</c:v>
                </c:pt>
                <c:pt idx="1">
                  <c:v>Особи, що позбавленні волі - 16</c:v>
                </c:pt>
                <c:pt idx="2">
                  <c:v>Пенсіонери - 2</c:v>
                </c:pt>
              </c:strCache>
            </c:strRef>
          </c:cat>
          <c:val>
            <c:numRef>
              <c:f>Лист1!$B$2:$B$4</c:f>
              <c:numCache>
                <c:formatCode>0%</c:formatCode>
                <c:ptCount val="3"/>
                <c:pt idx="0">
                  <c:v>0.81</c:v>
                </c:pt>
                <c:pt idx="1">
                  <c:v>0.17</c:v>
                </c:pt>
                <c:pt idx="2">
                  <c:v>0.02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CA2-46AE-B21E-355B72333AE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"/>
          <c:y val="0.84027254859199463"/>
          <c:w val="0.92343005229767627"/>
          <c:h val="0.1597274514080054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uk-UA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uk-UA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3.0229823128305845E-2"/>
          <c:y val="3.8074466972653383E-2"/>
          <c:w val="0.89307139966989968"/>
          <c:h val="0.7439161824389251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3A39-4C22-AA0F-B472278B0D10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3A39-4C22-AA0F-B472278B0D10}"/>
              </c:ext>
            </c:extLst>
          </c:dPt>
          <c:dPt>
            <c:idx val="2"/>
            <c:bubble3D val="0"/>
            <c:spPr>
              <a:solidFill>
                <a:srgbClr val="FFFF00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3A39-4C22-AA0F-B472278B0D10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3A39-4C22-AA0F-B472278B0D10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9-3A39-4C22-AA0F-B472278B0D10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B-3A39-4C22-AA0F-B472278B0D10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Лист1!$A$2:$A$6</c:f>
              <c:strCache>
                <c:ptCount val="5"/>
                <c:pt idx="0">
                  <c:v>Вирішено позитивно (у тому числі частково) - 33</c:v>
                </c:pt>
                <c:pt idx="1">
                  <c:v>Відмовлено у задоволенні (дано роз'яснення) - 40</c:v>
                </c:pt>
                <c:pt idx="2">
                  <c:v>Звернення, що надіслано за належністю - 11</c:v>
                </c:pt>
                <c:pt idx="3">
                  <c:v>Звернення, що не підлягає розгляду  - 6</c:v>
                </c:pt>
                <c:pt idx="4">
                  <c:v>Звернення, що повернуто авторові - 3</c:v>
                </c:pt>
              </c:strCache>
            </c:strRef>
          </c:cat>
          <c:val>
            <c:numRef>
              <c:f>Лист1!$B$2:$B$6</c:f>
              <c:numCache>
                <c:formatCode>0%</c:formatCode>
                <c:ptCount val="5"/>
                <c:pt idx="0">
                  <c:v>0.36</c:v>
                </c:pt>
                <c:pt idx="1">
                  <c:v>0.43</c:v>
                </c:pt>
                <c:pt idx="2">
                  <c:v>0.12</c:v>
                </c:pt>
                <c:pt idx="3">
                  <c:v>0.06</c:v>
                </c:pt>
                <c:pt idx="4">
                  <c:v>0.03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E59-4FAF-9F25-6BDEEDF2447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legendEntry>
        <c:idx val="2"/>
        <c:txPr>
          <a:bodyPr rot="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uk-UA"/>
          </a:p>
        </c:txPr>
      </c:legendEntry>
      <c:layout>
        <c:manualLayout>
          <c:xMode val="edge"/>
          <c:yMode val="edge"/>
          <c:x val="0"/>
          <c:y val="0.81169889465616007"/>
          <c:w val="0.98651265933176857"/>
          <c:h val="0.1883011053438399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uk-UA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uk-UA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3.1148585879147195E-2"/>
          <c:y val="2.9694349568351128E-2"/>
          <c:w val="0.887249979211575"/>
          <c:h val="0.76013383132076506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05B9-4F75-A90C-B2080543805B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05B9-4F75-A90C-B2080543805B}"/>
              </c:ext>
            </c:extLst>
          </c:dPt>
          <c:dPt>
            <c:idx val="2"/>
            <c:bubble3D val="0"/>
            <c:spPr>
              <a:solidFill>
                <a:srgbClr val="FFFF00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05B9-4F75-A90C-B2080543805B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05B9-4F75-A90C-B2080543805B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9-05B9-4F75-A90C-B2080543805B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B-05B9-4F75-A90C-B2080543805B}"/>
              </c:ext>
            </c:extLst>
          </c:dPt>
          <c:dLbls>
            <c:dLbl>
              <c:idx val="4"/>
              <c:layout>
                <c:manualLayout>
                  <c:x val="9.4689864918507498E-3"/>
                  <c:y val="4.753906234048722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05B9-4F75-A90C-B2080543805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Лист1!$A$2:$A$6</c:f>
              <c:strCache>
                <c:ptCount val="5"/>
                <c:pt idx="0">
                  <c:v>Поштовим зв'язком - 39</c:v>
                </c:pt>
                <c:pt idx="1">
                  <c:v>Електронною поштою  - 34</c:v>
                </c:pt>
                <c:pt idx="2">
                  <c:v>Доставлено наручно - 12</c:v>
                </c:pt>
                <c:pt idx="3">
                  <c:v>Усна відповідь - 7</c:v>
                </c:pt>
                <c:pt idx="4">
                  <c:v>Отримано особисто - 1</c:v>
                </c:pt>
              </c:strCache>
            </c:strRef>
          </c:cat>
          <c:val>
            <c:numRef>
              <c:f>Лист1!$B$2:$B$6</c:f>
              <c:numCache>
                <c:formatCode>0%</c:formatCode>
                <c:ptCount val="5"/>
                <c:pt idx="0">
                  <c:v>0.42</c:v>
                </c:pt>
                <c:pt idx="1">
                  <c:v>0.36</c:v>
                </c:pt>
                <c:pt idx="2">
                  <c:v>0.13</c:v>
                </c:pt>
                <c:pt idx="3">
                  <c:v>7.0000000000000007E-2</c:v>
                </c:pt>
                <c:pt idx="4">
                  <c:v>0.01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40D-4771-B1E5-091FD31430B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"/>
          <c:y val="0.81662392190406274"/>
          <c:w val="0.89726191045061399"/>
          <c:h val="0.1833760780959371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uk-UA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uk-UA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uk-UA" dirty="0"/>
          </a:p>
        </p:txBody>
      </p:sp>
      <p:sp>
        <p:nvSpPr>
          <p:cNvPr id="3" name="Місце для дати 2"/>
          <p:cNvSpPr>
            <a:spLocks noGrp="1"/>
          </p:cNvSpPr>
          <p:nvPr>
            <p:ph type="dt" sz="quarter" idx="1"/>
          </p:nvPr>
        </p:nvSpPr>
        <p:spPr>
          <a:xfrm>
            <a:off x="3850444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46D3186A-9ECD-4E3E-AF58-32E2FFB9810B}" type="datetime1">
              <a:rPr lang="uk-UA" smtClean="0"/>
              <a:t>14.01.2026</a:t>
            </a:fld>
            <a:endParaRPr lang="uk-UA" dirty="0"/>
          </a:p>
        </p:txBody>
      </p:sp>
      <p:sp>
        <p:nvSpPr>
          <p:cNvPr id="4" name="Місце для нижнього колонтитула 3"/>
          <p:cNvSpPr>
            <a:spLocks noGrp="1"/>
          </p:cNvSpPr>
          <p:nvPr>
            <p:ph type="ftr" sz="quarter" idx="2"/>
          </p:nvPr>
        </p:nvSpPr>
        <p:spPr>
          <a:xfrm>
            <a:off x="1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uk-UA" dirty="0"/>
          </a:p>
        </p:txBody>
      </p:sp>
      <p:sp>
        <p:nvSpPr>
          <p:cNvPr id="5" name="Місце для номера слайда 4"/>
          <p:cNvSpPr>
            <a:spLocks noGrp="1"/>
          </p:cNvSpPr>
          <p:nvPr>
            <p:ph type="sldNum" sz="quarter" idx="3"/>
          </p:nvPr>
        </p:nvSpPr>
        <p:spPr>
          <a:xfrm>
            <a:off x="3850444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CA4CBEF8-5CDE-472B-839B-B8BB0C881006}" type="slidenum">
              <a:rPr lang="uk-UA" smtClean="0"/>
              <a:t>‹№›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26328929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uk-UA" noProof="0" dirty="0"/>
          </a:p>
        </p:txBody>
      </p:sp>
      <p:sp>
        <p:nvSpPr>
          <p:cNvPr id="3" name="Місце для дати 2"/>
          <p:cNvSpPr>
            <a:spLocks noGrp="1"/>
          </p:cNvSpPr>
          <p:nvPr>
            <p:ph type="dt" idx="1"/>
          </p:nvPr>
        </p:nvSpPr>
        <p:spPr>
          <a:xfrm>
            <a:off x="3850444" y="1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64AF6198-9EC1-44D2-8112-100108D56542}" type="datetime1">
              <a:rPr lang="uk-UA" noProof="0" smtClean="0"/>
              <a:t>14.01.2026</a:t>
            </a:fld>
            <a:endParaRPr lang="uk-UA" noProof="0" dirty="0"/>
          </a:p>
        </p:txBody>
      </p:sp>
      <p:sp>
        <p:nvSpPr>
          <p:cNvPr id="4" name="Місце для зображення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uk-UA" noProof="0" dirty="0"/>
          </a:p>
        </p:txBody>
      </p:sp>
      <p:sp>
        <p:nvSpPr>
          <p:cNvPr id="5" name="Місце для нотаток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uk-UA" noProof="0" dirty="0"/>
              <a:t>Зразки заголовків</a:t>
            </a:r>
          </a:p>
          <a:p>
            <a:pPr lvl="1" rtl="0"/>
            <a:r>
              <a:rPr lang="uk-UA" noProof="0" dirty="0"/>
              <a:t>Другий рівень</a:t>
            </a:r>
          </a:p>
          <a:p>
            <a:pPr lvl="2" rtl="0"/>
            <a:r>
              <a:rPr lang="uk-UA" noProof="0" dirty="0"/>
              <a:t>Третій рівень</a:t>
            </a:r>
          </a:p>
          <a:p>
            <a:pPr lvl="3" rtl="0"/>
            <a:r>
              <a:rPr lang="uk-UA" noProof="0" dirty="0"/>
              <a:t>Четвертий рівень</a:t>
            </a:r>
          </a:p>
          <a:p>
            <a:pPr lvl="4" rtl="0"/>
            <a:r>
              <a:rPr lang="uk-UA" noProof="0" dirty="0"/>
              <a:t>П’ятий рівень</a:t>
            </a:r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1" y="9428584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uk-UA" noProof="0" dirty="0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5"/>
          </p:nvPr>
        </p:nvSpPr>
        <p:spPr>
          <a:xfrm>
            <a:off x="3850444" y="9428584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6BB98AFB-CB0D-4DFE-87B9-B4B0D0DE73CD}" type="slidenum">
              <a:rPr lang="uk-UA" noProof="0" smtClean="0"/>
              <a:t>‹№›</a:t>
            </a:fld>
            <a:endParaRPr lang="uk-UA" noProof="0" dirty="0"/>
          </a:p>
        </p:txBody>
      </p:sp>
    </p:spTree>
    <p:extLst>
      <p:ext uri="{BB962C8B-B14F-4D97-AF65-F5344CB8AC3E}">
        <p14:creationId xmlns:p14="http://schemas.microsoft.com/office/powerpoint/2010/main" val="251280581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6BB98AFB-CB0D-4DFE-87B9-B4B0D0DE73CD}" type="slidenum">
              <a:rPr lang="uk-UA" smtClean="0"/>
              <a:t>1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7708952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88825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6675" y="2404534"/>
            <a:ext cx="7764913" cy="1646302"/>
          </a:xfrm>
        </p:spPr>
        <p:txBody>
          <a:bodyPr anchor="b">
            <a:noAutofit/>
          </a:bodyPr>
          <a:lstStyle>
            <a:lvl1pPr algn="r">
              <a:defRPr sz="5398">
                <a:solidFill>
                  <a:schemeClr val="accent1"/>
                </a:solidFill>
              </a:defRPr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6675" y="4050834"/>
            <a:ext cx="7764913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0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1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2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3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3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4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65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DD8B5E9D-B199-47EB-A5C8-3D4C726523F4}" type="datetime1">
              <a:rPr lang="uk-UA" noProof="0" smtClean="0"/>
              <a:t>14.01.2026</a:t>
            </a:fld>
            <a:endParaRPr lang="uk-UA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uk-UA" noProof="0"/>
              <a:t>Додайте нижній колонтитул</a:t>
            </a:r>
            <a:endParaRPr lang="uk-UA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AAEAE4A8-A6E5-453E-B946-FB774B73F48C}" type="slidenum">
              <a:rPr lang="uk-UA" noProof="0" smtClean="0"/>
              <a:t>‹№›</a:t>
            </a:fld>
            <a:endParaRPr lang="uk-UA" noProof="0" dirty="0"/>
          </a:p>
        </p:txBody>
      </p:sp>
    </p:spTree>
    <p:extLst>
      <p:ext uri="{BB962C8B-B14F-4D97-AF65-F5344CB8AC3E}">
        <p14:creationId xmlns:p14="http://schemas.microsoft.com/office/powerpoint/2010/main" val="29290246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Назва та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159" y="609600"/>
            <a:ext cx="8594429" cy="3403600"/>
          </a:xfrm>
        </p:spPr>
        <p:txBody>
          <a:bodyPr anchor="ctr">
            <a:normAutofit/>
          </a:bodyPr>
          <a:lstStyle>
            <a:lvl1pPr algn="l">
              <a:defRPr sz="4399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159" y="4470400"/>
            <a:ext cx="8594429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799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063" indent="0">
              <a:buNone/>
              <a:defRPr sz="1799">
                <a:solidFill>
                  <a:schemeClr val="tx1">
                    <a:tint val="75000"/>
                  </a:schemeClr>
                </a:solidFill>
              </a:defRPr>
            </a:lvl2pPr>
            <a:lvl3pPr marL="91412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18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25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31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37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94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650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74BC0183-BFBF-4CE9-BCFA-97A9D207D2AB}" type="datetime1">
              <a:rPr lang="uk-UA" noProof="0" smtClean="0"/>
              <a:t>14.01.2026</a:t>
            </a:fld>
            <a:endParaRPr lang="uk-UA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uk-UA" noProof="0"/>
              <a:t>Додайте нижній колонтитул</a:t>
            </a:r>
            <a:endParaRPr lang="uk-UA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AAEAE4A8-A6E5-453E-B946-FB774B73F48C}" type="slidenum">
              <a:rPr lang="uk-UA" noProof="0" smtClean="0"/>
              <a:pPr rtl="0"/>
              <a:t>‹№›</a:t>
            </a:fld>
            <a:endParaRPr lang="uk-UA" noProof="0" dirty="0"/>
          </a:p>
        </p:txBody>
      </p:sp>
    </p:spTree>
    <p:extLst>
      <p:ext uri="{BB962C8B-B14F-4D97-AF65-F5344CB8AC3E}">
        <p14:creationId xmlns:p14="http://schemas.microsoft.com/office/powerpoint/2010/main" val="3851268551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092" y="609600"/>
            <a:ext cx="8092026" cy="3022600"/>
          </a:xfrm>
        </p:spPr>
        <p:txBody>
          <a:bodyPr anchor="ctr">
            <a:normAutofit/>
          </a:bodyPr>
          <a:lstStyle>
            <a:lvl1pPr algn="l">
              <a:defRPr sz="4399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5783" y="3632200"/>
            <a:ext cx="7222643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063" indent="0">
              <a:buFontTx/>
              <a:buNone/>
              <a:defRPr/>
            </a:lvl2pPr>
            <a:lvl3pPr marL="914126" indent="0">
              <a:buFontTx/>
              <a:buNone/>
              <a:defRPr/>
            </a:lvl3pPr>
            <a:lvl4pPr marL="1371189" indent="0">
              <a:buFontTx/>
              <a:buNone/>
              <a:defRPr/>
            </a:lvl4pPr>
            <a:lvl5pPr marL="1828251" indent="0">
              <a:buFontTx/>
              <a:buNone/>
              <a:defRPr/>
            </a:lvl5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159" y="4470400"/>
            <a:ext cx="8594429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799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063" indent="0">
              <a:buNone/>
              <a:defRPr sz="1799">
                <a:solidFill>
                  <a:schemeClr val="tx1">
                    <a:tint val="75000"/>
                  </a:schemeClr>
                </a:solidFill>
              </a:defRPr>
            </a:lvl2pPr>
            <a:lvl3pPr marL="91412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18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25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31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37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94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650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74BC0183-BFBF-4CE9-BCFA-97A9D207D2AB}" type="datetime1">
              <a:rPr lang="uk-UA" noProof="0" smtClean="0"/>
              <a:t>14.01.2026</a:t>
            </a:fld>
            <a:endParaRPr lang="uk-UA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uk-UA" noProof="0"/>
              <a:t>Додайте нижній колонтитул</a:t>
            </a:r>
            <a:endParaRPr lang="uk-UA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AAEAE4A8-A6E5-453E-B946-FB774B73F48C}" type="slidenum">
              <a:rPr lang="uk-UA" noProof="0" smtClean="0"/>
              <a:pPr rtl="0"/>
              <a:t>‹№›</a:t>
            </a:fld>
            <a:endParaRPr lang="uk-UA" noProof="0" dirty="0"/>
          </a:p>
        </p:txBody>
      </p:sp>
      <p:sp>
        <p:nvSpPr>
          <p:cNvPr id="20" name="TextBox 19"/>
          <p:cNvSpPr txBox="1"/>
          <p:nvPr/>
        </p:nvSpPr>
        <p:spPr>
          <a:xfrm>
            <a:off x="541729" y="790378"/>
            <a:ext cx="609441" cy="584776"/>
          </a:xfrm>
          <a:prstGeom prst="rect">
            <a:avLst/>
          </a:prstGeom>
        </p:spPr>
        <p:txBody>
          <a:bodyPr vert="horz" lIns="91416" tIns="45708" rIns="91416" bIns="45708" rtlCol="0" anchor="ctr">
            <a:noAutofit/>
          </a:bodyPr>
          <a:lstStyle/>
          <a:p>
            <a:pPr lvl="0"/>
            <a:r>
              <a:rPr lang="en-US" sz="7998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0695" y="2886556"/>
            <a:ext cx="609441" cy="584776"/>
          </a:xfrm>
          <a:prstGeom prst="rect">
            <a:avLst/>
          </a:prstGeom>
        </p:spPr>
        <p:txBody>
          <a:bodyPr vert="horz" lIns="91416" tIns="45708" rIns="91416" bIns="45708" rtlCol="0" anchor="ctr">
            <a:noAutofit/>
          </a:bodyPr>
          <a:lstStyle/>
          <a:p>
            <a:pPr lvl="0"/>
            <a:r>
              <a:rPr lang="en-US" sz="7998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sz="1799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982682245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159" y="1931988"/>
            <a:ext cx="8594429" cy="2595460"/>
          </a:xfrm>
        </p:spPr>
        <p:txBody>
          <a:bodyPr anchor="b">
            <a:normAutofit/>
          </a:bodyPr>
          <a:lstStyle>
            <a:lvl1pPr algn="l">
              <a:defRPr sz="4399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159" y="4527448"/>
            <a:ext cx="8594429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799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063" indent="0">
              <a:buNone/>
              <a:defRPr sz="1799">
                <a:solidFill>
                  <a:schemeClr val="tx1">
                    <a:tint val="75000"/>
                  </a:schemeClr>
                </a:solidFill>
              </a:defRPr>
            </a:lvl2pPr>
            <a:lvl3pPr marL="91412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18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25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31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37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94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650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74BC0183-BFBF-4CE9-BCFA-97A9D207D2AB}" type="datetime1">
              <a:rPr lang="uk-UA" noProof="0" smtClean="0"/>
              <a:t>14.01.2026</a:t>
            </a:fld>
            <a:endParaRPr lang="uk-UA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uk-UA" noProof="0"/>
              <a:t>Додайте нижній колонтитул</a:t>
            </a:r>
            <a:endParaRPr lang="uk-UA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AAEAE4A8-A6E5-453E-B946-FB774B73F48C}" type="slidenum">
              <a:rPr lang="uk-UA" noProof="0" smtClean="0"/>
              <a:pPr rtl="0"/>
              <a:t>‹№›</a:t>
            </a:fld>
            <a:endParaRPr lang="uk-UA" noProof="0" dirty="0"/>
          </a:p>
        </p:txBody>
      </p:sp>
    </p:spTree>
    <p:extLst>
      <p:ext uri="{BB962C8B-B14F-4D97-AF65-F5344CB8AC3E}">
        <p14:creationId xmlns:p14="http://schemas.microsoft.com/office/powerpoint/2010/main" val="833168156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 цита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092" y="609600"/>
            <a:ext cx="8092026" cy="3022600"/>
          </a:xfrm>
        </p:spPr>
        <p:txBody>
          <a:bodyPr anchor="ctr">
            <a:normAutofit/>
          </a:bodyPr>
          <a:lstStyle>
            <a:lvl1pPr algn="l">
              <a:defRPr sz="4399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156" y="4013200"/>
            <a:ext cx="8594430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399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063" indent="0">
              <a:buFontTx/>
              <a:buNone/>
              <a:defRPr/>
            </a:lvl2pPr>
            <a:lvl3pPr marL="914126" indent="0">
              <a:buFontTx/>
              <a:buNone/>
              <a:defRPr/>
            </a:lvl3pPr>
            <a:lvl4pPr marL="1371189" indent="0">
              <a:buFontTx/>
              <a:buNone/>
              <a:defRPr/>
            </a:lvl4pPr>
            <a:lvl5pPr marL="1828251" indent="0">
              <a:buFontTx/>
              <a:buNone/>
              <a:defRPr/>
            </a:lvl5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159" y="4527448"/>
            <a:ext cx="8594429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799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063" indent="0">
              <a:buNone/>
              <a:defRPr sz="1799">
                <a:solidFill>
                  <a:schemeClr val="tx1">
                    <a:tint val="75000"/>
                  </a:schemeClr>
                </a:solidFill>
              </a:defRPr>
            </a:lvl2pPr>
            <a:lvl3pPr marL="91412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18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25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31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37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94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650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74BC0183-BFBF-4CE9-BCFA-97A9D207D2AB}" type="datetime1">
              <a:rPr lang="uk-UA" noProof="0" smtClean="0"/>
              <a:t>14.01.2026</a:t>
            </a:fld>
            <a:endParaRPr lang="uk-UA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uk-UA" noProof="0"/>
              <a:t>Додайте нижній колонтитул</a:t>
            </a:r>
            <a:endParaRPr lang="uk-UA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AAEAE4A8-A6E5-453E-B946-FB774B73F48C}" type="slidenum">
              <a:rPr lang="uk-UA" noProof="0" smtClean="0"/>
              <a:pPr rtl="0"/>
              <a:t>‹№›</a:t>
            </a:fld>
            <a:endParaRPr lang="uk-UA" noProof="0" dirty="0"/>
          </a:p>
        </p:txBody>
      </p:sp>
      <p:sp>
        <p:nvSpPr>
          <p:cNvPr id="24" name="TextBox 23"/>
          <p:cNvSpPr txBox="1"/>
          <p:nvPr/>
        </p:nvSpPr>
        <p:spPr>
          <a:xfrm>
            <a:off x="541729" y="790378"/>
            <a:ext cx="609441" cy="584776"/>
          </a:xfrm>
          <a:prstGeom prst="rect">
            <a:avLst/>
          </a:prstGeom>
        </p:spPr>
        <p:txBody>
          <a:bodyPr vert="horz" lIns="91416" tIns="45708" rIns="91416" bIns="45708" rtlCol="0" anchor="ctr">
            <a:noAutofit/>
          </a:bodyPr>
          <a:lstStyle/>
          <a:p>
            <a:pPr lvl="0"/>
            <a:r>
              <a:rPr lang="en-US" sz="7998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0695" y="2886556"/>
            <a:ext cx="609441" cy="584776"/>
          </a:xfrm>
          <a:prstGeom prst="rect">
            <a:avLst/>
          </a:prstGeom>
        </p:spPr>
        <p:txBody>
          <a:bodyPr vert="horz" lIns="91416" tIns="45708" rIns="91416" bIns="45708" rtlCol="0" anchor="ctr">
            <a:noAutofit/>
          </a:bodyPr>
          <a:lstStyle/>
          <a:p>
            <a:pPr lvl="0"/>
            <a:r>
              <a:rPr lang="en-US" sz="7998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87338333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Істина/хибніст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621" y="609600"/>
            <a:ext cx="8585966" cy="3022600"/>
          </a:xfrm>
        </p:spPr>
        <p:txBody>
          <a:bodyPr anchor="ctr">
            <a:normAutofit/>
          </a:bodyPr>
          <a:lstStyle>
            <a:lvl1pPr algn="l">
              <a:defRPr sz="4399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156" y="4013200"/>
            <a:ext cx="8594430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399">
                <a:solidFill>
                  <a:schemeClr val="accent1"/>
                </a:solidFill>
              </a:defRPr>
            </a:lvl1pPr>
            <a:lvl2pPr marL="457063" indent="0">
              <a:buFontTx/>
              <a:buNone/>
              <a:defRPr/>
            </a:lvl2pPr>
            <a:lvl3pPr marL="914126" indent="0">
              <a:buFontTx/>
              <a:buNone/>
              <a:defRPr/>
            </a:lvl3pPr>
            <a:lvl4pPr marL="1371189" indent="0">
              <a:buFontTx/>
              <a:buNone/>
              <a:defRPr/>
            </a:lvl4pPr>
            <a:lvl5pPr marL="1828251" indent="0">
              <a:buFontTx/>
              <a:buNone/>
              <a:defRPr/>
            </a:lvl5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159" y="4527448"/>
            <a:ext cx="8594429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799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063" indent="0">
              <a:buNone/>
              <a:defRPr sz="1799">
                <a:solidFill>
                  <a:schemeClr val="tx1">
                    <a:tint val="75000"/>
                  </a:schemeClr>
                </a:solidFill>
              </a:defRPr>
            </a:lvl2pPr>
            <a:lvl3pPr marL="91412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18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25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31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37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94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650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74BC0183-BFBF-4CE9-BCFA-97A9D207D2AB}" type="datetime1">
              <a:rPr lang="uk-UA" noProof="0" smtClean="0"/>
              <a:t>14.01.2026</a:t>
            </a:fld>
            <a:endParaRPr lang="uk-UA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uk-UA" noProof="0"/>
              <a:t>Додайте нижній колонтитул</a:t>
            </a:r>
            <a:endParaRPr lang="uk-UA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AAEAE4A8-A6E5-453E-B946-FB774B73F48C}" type="slidenum">
              <a:rPr lang="uk-UA" noProof="0" smtClean="0"/>
              <a:pPr rtl="0"/>
              <a:t>‹№›</a:t>
            </a:fld>
            <a:endParaRPr lang="uk-UA" noProof="0" dirty="0"/>
          </a:p>
        </p:txBody>
      </p:sp>
    </p:spTree>
    <p:extLst>
      <p:ext uri="{BB962C8B-B14F-4D97-AF65-F5344CB8AC3E}">
        <p14:creationId xmlns:p14="http://schemas.microsoft.com/office/powerpoint/2010/main" val="1925132277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BDF74C2C-6E2D-406A-8179-8BA6A9501D45}" type="datetime1">
              <a:rPr lang="uk-UA" noProof="0" smtClean="0"/>
              <a:t>14.01.2026</a:t>
            </a:fld>
            <a:endParaRPr lang="uk-UA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uk-UA" noProof="0"/>
              <a:t>Додайте нижній колонтитул</a:t>
            </a:r>
            <a:endParaRPr lang="uk-UA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AAEAE4A8-A6E5-453E-B946-FB774B73F48C}" type="slidenum">
              <a:rPr lang="uk-UA" noProof="0" smtClean="0"/>
              <a:t>‹№›</a:t>
            </a:fld>
            <a:endParaRPr lang="uk-UA" noProof="0" dirty="0"/>
          </a:p>
        </p:txBody>
      </p:sp>
    </p:spTree>
    <p:extLst>
      <p:ext uri="{BB962C8B-B14F-4D97-AF65-F5344CB8AC3E}">
        <p14:creationId xmlns:p14="http://schemas.microsoft.com/office/powerpoint/2010/main" val="4265162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5599" y="609600"/>
            <a:ext cx="1304403" cy="5251451"/>
          </a:xfrm>
        </p:spPr>
        <p:txBody>
          <a:bodyPr vert="eaVert" anchor="ctr"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159" y="609600"/>
            <a:ext cx="7058311" cy="5251450"/>
          </a:xfrm>
        </p:spPr>
        <p:txBody>
          <a:bodyPr vert="eaVert"/>
          <a:lstStyle/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CB930DAE-E17C-48FD-9A0B-E17336683ACC}" type="datetime1">
              <a:rPr lang="uk-UA" noProof="0" smtClean="0"/>
              <a:t>14.01.2026</a:t>
            </a:fld>
            <a:endParaRPr lang="uk-UA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uk-UA" noProof="0"/>
              <a:t>Додайте нижній колонтитул</a:t>
            </a:r>
            <a:endParaRPr lang="uk-UA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AAEAE4A8-A6E5-453E-B946-FB774B73F48C}" type="slidenum">
              <a:rPr lang="uk-UA" noProof="0" smtClean="0"/>
              <a:t>‹№›</a:t>
            </a:fld>
            <a:endParaRPr lang="uk-UA" noProof="0" dirty="0"/>
          </a:p>
        </p:txBody>
      </p:sp>
    </p:spTree>
    <p:extLst>
      <p:ext uri="{BB962C8B-B14F-4D97-AF65-F5344CB8AC3E}">
        <p14:creationId xmlns:p14="http://schemas.microsoft.com/office/powerpoint/2010/main" val="33336485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599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74BC0183-BFBF-4CE9-BCFA-97A9D207D2AB}" type="datetime1">
              <a:rPr lang="uk-UA" noProof="0" smtClean="0"/>
              <a:t>14.01.2026</a:t>
            </a:fld>
            <a:endParaRPr lang="uk-UA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uk-UA" noProof="0"/>
              <a:t>Додайте нижній колонтитул</a:t>
            </a:r>
            <a:endParaRPr lang="uk-UA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AAEAE4A8-A6E5-453E-B946-FB774B73F48C}" type="slidenum">
              <a:rPr lang="uk-UA" noProof="0" smtClean="0"/>
              <a:pPr rtl="0"/>
              <a:t>‹№›</a:t>
            </a:fld>
            <a:endParaRPr lang="uk-UA" noProof="0" dirty="0"/>
          </a:p>
        </p:txBody>
      </p:sp>
    </p:spTree>
    <p:extLst>
      <p:ext uri="{BB962C8B-B14F-4D97-AF65-F5344CB8AC3E}">
        <p14:creationId xmlns:p14="http://schemas.microsoft.com/office/powerpoint/2010/main" val="1302934899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159" y="2700868"/>
            <a:ext cx="8594429" cy="1826581"/>
          </a:xfrm>
        </p:spPr>
        <p:txBody>
          <a:bodyPr anchor="b"/>
          <a:lstStyle>
            <a:lvl1pPr algn="l">
              <a:defRPr sz="3999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159" y="4527448"/>
            <a:ext cx="8594429" cy="860400"/>
          </a:xfrm>
        </p:spPr>
        <p:txBody>
          <a:bodyPr anchor="t"/>
          <a:lstStyle>
            <a:lvl1pPr marL="0" indent="0" algn="l">
              <a:buNone/>
              <a:defRPr sz="1999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063" indent="0">
              <a:buNone/>
              <a:defRPr sz="1799">
                <a:solidFill>
                  <a:schemeClr val="tx1">
                    <a:tint val="75000"/>
                  </a:schemeClr>
                </a:solidFill>
              </a:defRPr>
            </a:lvl2pPr>
            <a:lvl3pPr marL="91412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18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25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31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37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94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650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74BC0183-BFBF-4CE9-BCFA-97A9D207D2AB}" type="datetime1">
              <a:rPr lang="uk-UA" noProof="0" smtClean="0"/>
              <a:t>14.01.2026</a:t>
            </a:fld>
            <a:endParaRPr lang="uk-UA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uk-UA" noProof="0"/>
              <a:t>Додайте нижній колонтитул</a:t>
            </a:r>
            <a:endParaRPr lang="uk-UA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AAEAE4A8-A6E5-453E-B946-FB774B73F48C}" type="slidenum">
              <a:rPr lang="uk-UA" noProof="0" smtClean="0"/>
              <a:pPr rtl="0"/>
              <a:t>‹№›</a:t>
            </a:fld>
            <a:endParaRPr lang="uk-UA" noProof="0" dirty="0"/>
          </a:p>
        </p:txBody>
      </p:sp>
    </p:spTree>
    <p:extLst>
      <p:ext uri="{BB962C8B-B14F-4D97-AF65-F5344CB8AC3E}">
        <p14:creationId xmlns:p14="http://schemas.microsoft.com/office/powerpoint/2010/main" val="866504966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158" y="2160589"/>
            <a:ext cx="4182945" cy="3880772"/>
          </a:xfrm>
        </p:spPr>
        <p:txBody>
          <a:bodyPr/>
          <a:lstStyle/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8645" y="2160590"/>
            <a:ext cx="4182944" cy="3880773"/>
          </a:xfrm>
        </p:spPr>
        <p:txBody>
          <a:bodyPr/>
          <a:lstStyle/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74BC0183-BFBF-4CE9-BCFA-97A9D207D2AB}" type="datetime1">
              <a:rPr lang="uk-UA" noProof="0" smtClean="0"/>
              <a:t>14.01.2026</a:t>
            </a:fld>
            <a:endParaRPr lang="uk-UA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uk-UA" noProof="0"/>
              <a:t>Додайте нижній колонтитул</a:t>
            </a:r>
            <a:endParaRPr lang="uk-UA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AAEAE4A8-A6E5-453E-B946-FB774B73F48C}" type="slidenum">
              <a:rPr lang="uk-UA" noProof="0" smtClean="0"/>
              <a:pPr rtl="0"/>
              <a:t>‹№›</a:t>
            </a:fld>
            <a:endParaRPr lang="uk-UA" noProof="0" dirty="0"/>
          </a:p>
        </p:txBody>
      </p:sp>
    </p:spTree>
    <p:extLst>
      <p:ext uri="{BB962C8B-B14F-4D97-AF65-F5344CB8AC3E}">
        <p14:creationId xmlns:p14="http://schemas.microsoft.com/office/powerpoint/2010/main" val="3570517580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570" y="2160983"/>
            <a:ext cx="4184533" cy="576262"/>
          </a:xfrm>
        </p:spPr>
        <p:txBody>
          <a:bodyPr anchor="b">
            <a:noAutofit/>
          </a:bodyPr>
          <a:lstStyle>
            <a:lvl1pPr marL="0" indent="0">
              <a:buNone/>
              <a:defRPr sz="2399" b="0"/>
            </a:lvl1pPr>
            <a:lvl2pPr marL="457063" indent="0">
              <a:buNone/>
              <a:defRPr sz="1999" b="1"/>
            </a:lvl2pPr>
            <a:lvl3pPr marL="914126" indent="0">
              <a:buNone/>
              <a:defRPr sz="1799" b="1"/>
            </a:lvl3pPr>
            <a:lvl4pPr marL="1371189" indent="0">
              <a:buNone/>
              <a:defRPr sz="1600" b="1"/>
            </a:lvl4pPr>
            <a:lvl5pPr marL="1828251" indent="0">
              <a:buNone/>
              <a:defRPr sz="1600" b="1"/>
            </a:lvl5pPr>
            <a:lvl6pPr marL="2285314" indent="0">
              <a:buNone/>
              <a:defRPr sz="1600" b="1"/>
            </a:lvl6pPr>
            <a:lvl7pPr marL="2742377" indent="0">
              <a:buNone/>
              <a:defRPr sz="1600" b="1"/>
            </a:lvl7pPr>
            <a:lvl8pPr marL="3199440" indent="0">
              <a:buNone/>
              <a:defRPr sz="1600" b="1"/>
            </a:lvl8pPr>
            <a:lvl9pPr marL="3656503" indent="0">
              <a:buNone/>
              <a:defRPr sz="1600" b="1"/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570" y="2737246"/>
            <a:ext cx="4184533" cy="3304117"/>
          </a:xfrm>
        </p:spPr>
        <p:txBody>
          <a:bodyPr>
            <a:normAutofit/>
          </a:bodyPr>
          <a:lstStyle/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7058" y="2160983"/>
            <a:ext cx="4184528" cy="576262"/>
          </a:xfrm>
        </p:spPr>
        <p:txBody>
          <a:bodyPr anchor="b">
            <a:noAutofit/>
          </a:bodyPr>
          <a:lstStyle>
            <a:lvl1pPr marL="0" indent="0">
              <a:buNone/>
              <a:defRPr sz="2399" b="0"/>
            </a:lvl1pPr>
            <a:lvl2pPr marL="457063" indent="0">
              <a:buNone/>
              <a:defRPr sz="1999" b="1"/>
            </a:lvl2pPr>
            <a:lvl3pPr marL="914126" indent="0">
              <a:buNone/>
              <a:defRPr sz="1799" b="1"/>
            </a:lvl3pPr>
            <a:lvl4pPr marL="1371189" indent="0">
              <a:buNone/>
              <a:defRPr sz="1600" b="1"/>
            </a:lvl4pPr>
            <a:lvl5pPr marL="1828251" indent="0">
              <a:buNone/>
              <a:defRPr sz="1600" b="1"/>
            </a:lvl5pPr>
            <a:lvl6pPr marL="2285314" indent="0">
              <a:buNone/>
              <a:defRPr sz="1600" b="1"/>
            </a:lvl6pPr>
            <a:lvl7pPr marL="2742377" indent="0">
              <a:buNone/>
              <a:defRPr sz="1600" b="1"/>
            </a:lvl7pPr>
            <a:lvl8pPr marL="3199440" indent="0">
              <a:buNone/>
              <a:defRPr sz="1600" b="1"/>
            </a:lvl8pPr>
            <a:lvl9pPr marL="3656503" indent="0">
              <a:buNone/>
              <a:defRPr sz="1600" b="1"/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7059" y="2737246"/>
            <a:ext cx="4184527" cy="3304117"/>
          </a:xfrm>
        </p:spPr>
        <p:txBody>
          <a:bodyPr>
            <a:normAutofit/>
          </a:bodyPr>
          <a:lstStyle/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2D00ADE1-5949-422F-AFDB-956EF55F5896}" type="datetime1">
              <a:rPr lang="uk-UA" noProof="0" smtClean="0"/>
              <a:t>14.01.2026</a:t>
            </a:fld>
            <a:endParaRPr lang="uk-UA" noProof="0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uk-UA" noProof="0"/>
              <a:t>Додайте нижній колонтитул</a:t>
            </a:r>
            <a:endParaRPr lang="uk-UA" noProof="0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AAEAE4A8-A6E5-453E-B946-FB774B73F48C}" type="slidenum">
              <a:rPr lang="uk-UA" noProof="0" smtClean="0"/>
              <a:t>‹№›</a:t>
            </a:fld>
            <a:endParaRPr lang="uk-UA" noProof="0" dirty="0"/>
          </a:p>
        </p:txBody>
      </p:sp>
    </p:spTree>
    <p:extLst>
      <p:ext uri="{BB962C8B-B14F-4D97-AF65-F5344CB8AC3E}">
        <p14:creationId xmlns:p14="http://schemas.microsoft.com/office/powerpoint/2010/main" val="4471768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158" y="609600"/>
            <a:ext cx="8594429" cy="1320800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9523E3F6-AACD-473A-A7DB-A488FF1FC95F}" type="datetime1">
              <a:rPr lang="uk-UA" noProof="0" smtClean="0"/>
              <a:t>14.01.2026</a:t>
            </a:fld>
            <a:endParaRPr lang="uk-UA" noProof="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uk-UA" noProof="0"/>
              <a:t>Додайте нижній колонтитул</a:t>
            </a:r>
            <a:endParaRPr lang="uk-UA" noProof="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AAEAE4A8-A6E5-453E-B946-FB774B73F48C}" type="slidenum">
              <a:rPr lang="uk-UA" noProof="0" smtClean="0"/>
              <a:t>‹№›</a:t>
            </a:fld>
            <a:endParaRPr lang="uk-UA" noProof="0" dirty="0"/>
          </a:p>
        </p:txBody>
      </p:sp>
    </p:spTree>
    <p:extLst>
      <p:ext uri="{BB962C8B-B14F-4D97-AF65-F5344CB8AC3E}">
        <p14:creationId xmlns:p14="http://schemas.microsoft.com/office/powerpoint/2010/main" val="33248409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74BC0183-BFBF-4CE9-BCFA-97A9D207D2AB}" type="datetime1">
              <a:rPr lang="uk-UA" noProof="0" smtClean="0"/>
              <a:t>14.01.2026</a:t>
            </a:fld>
            <a:endParaRPr lang="uk-UA" noProof="0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uk-UA" noProof="0"/>
              <a:t>Додайте нижній колонтитул</a:t>
            </a:r>
            <a:endParaRPr lang="uk-UA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AAEAE4A8-A6E5-453E-B946-FB774B73F48C}" type="slidenum">
              <a:rPr lang="uk-UA" noProof="0" smtClean="0"/>
              <a:pPr rtl="0"/>
              <a:t>‹№›</a:t>
            </a:fld>
            <a:endParaRPr lang="uk-UA" noProof="0" dirty="0"/>
          </a:p>
        </p:txBody>
      </p:sp>
    </p:spTree>
    <p:extLst>
      <p:ext uri="{BB962C8B-B14F-4D97-AF65-F5344CB8AC3E}">
        <p14:creationId xmlns:p14="http://schemas.microsoft.com/office/powerpoint/2010/main" val="192776789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158" y="1498604"/>
            <a:ext cx="3853524" cy="1278466"/>
          </a:xfrm>
        </p:spPr>
        <p:txBody>
          <a:bodyPr anchor="b">
            <a:normAutofit/>
          </a:bodyPr>
          <a:lstStyle>
            <a:lvl1pPr>
              <a:defRPr sz="1999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59222" y="514925"/>
            <a:ext cx="4512366" cy="5526437"/>
          </a:xfrm>
        </p:spPr>
        <p:txBody>
          <a:bodyPr>
            <a:normAutofit/>
          </a:bodyPr>
          <a:lstStyle/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158" y="2777069"/>
            <a:ext cx="3853524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6926" indent="0">
              <a:buNone/>
              <a:defRPr sz="1400"/>
            </a:lvl2pPr>
            <a:lvl3pPr marL="913852" indent="0">
              <a:buNone/>
              <a:defRPr sz="1200"/>
            </a:lvl3pPr>
            <a:lvl4pPr marL="1370778" indent="0">
              <a:buNone/>
              <a:defRPr sz="1000"/>
            </a:lvl4pPr>
            <a:lvl5pPr marL="1827703" indent="0">
              <a:buNone/>
              <a:defRPr sz="1000"/>
            </a:lvl5pPr>
            <a:lvl6pPr marL="2284628" indent="0">
              <a:buNone/>
              <a:defRPr sz="1000"/>
            </a:lvl6pPr>
            <a:lvl7pPr marL="2741554" indent="0">
              <a:buNone/>
              <a:defRPr sz="1000"/>
            </a:lvl7pPr>
            <a:lvl8pPr marL="3198480" indent="0">
              <a:buNone/>
              <a:defRPr sz="1000"/>
            </a:lvl8pPr>
            <a:lvl9pPr marL="3655406" indent="0">
              <a:buNone/>
              <a:defRPr sz="1000"/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74BC0183-BFBF-4CE9-BCFA-97A9D207D2AB}" type="datetime1">
              <a:rPr lang="uk-UA" noProof="0" smtClean="0"/>
              <a:t>14.01.2026</a:t>
            </a:fld>
            <a:endParaRPr lang="uk-UA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uk-UA" noProof="0"/>
              <a:t>Додайте нижній колонтитул</a:t>
            </a:r>
            <a:endParaRPr lang="uk-UA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AAEAE4A8-A6E5-453E-B946-FB774B73F48C}" type="slidenum">
              <a:rPr lang="uk-UA" noProof="0" smtClean="0"/>
              <a:pPr rtl="0"/>
              <a:t>‹№›</a:t>
            </a:fld>
            <a:endParaRPr lang="uk-UA" noProof="0" dirty="0"/>
          </a:p>
        </p:txBody>
      </p:sp>
    </p:spTree>
    <p:extLst>
      <p:ext uri="{BB962C8B-B14F-4D97-AF65-F5344CB8AC3E}">
        <p14:creationId xmlns:p14="http://schemas.microsoft.com/office/powerpoint/2010/main" val="1187311683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158" y="4800600"/>
            <a:ext cx="8594428" cy="566738"/>
          </a:xfrm>
        </p:spPr>
        <p:txBody>
          <a:bodyPr anchor="b">
            <a:normAutofit/>
          </a:bodyPr>
          <a:lstStyle>
            <a:lvl1pPr algn="l">
              <a:defRPr sz="2399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158" y="609600"/>
            <a:ext cx="8594429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063" indent="0">
              <a:buNone/>
              <a:defRPr sz="1600"/>
            </a:lvl2pPr>
            <a:lvl3pPr marL="914126" indent="0">
              <a:buNone/>
              <a:defRPr sz="1600"/>
            </a:lvl3pPr>
            <a:lvl4pPr marL="1371189" indent="0">
              <a:buNone/>
              <a:defRPr sz="1600"/>
            </a:lvl4pPr>
            <a:lvl5pPr marL="1828251" indent="0">
              <a:buNone/>
              <a:defRPr sz="1600"/>
            </a:lvl5pPr>
            <a:lvl6pPr marL="2285314" indent="0">
              <a:buNone/>
              <a:defRPr sz="1600"/>
            </a:lvl6pPr>
            <a:lvl7pPr marL="2742377" indent="0">
              <a:buNone/>
              <a:defRPr sz="1600"/>
            </a:lvl7pPr>
            <a:lvl8pPr marL="3199440" indent="0">
              <a:buNone/>
              <a:defRPr sz="1600"/>
            </a:lvl8pPr>
            <a:lvl9pPr marL="3656503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158" y="5367338"/>
            <a:ext cx="8594428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063" indent="0">
              <a:buNone/>
              <a:defRPr sz="1200"/>
            </a:lvl2pPr>
            <a:lvl3pPr marL="914126" indent="0">
              <a:buNone/>
              <a:defRPr sz="1000"/>
            </a:lvl3pPr>
            <a:lvl4pPr marL="1371189" indent="0">
              <a:buNone/>
              <a:defRPr sz="900"/>
            </a:lvl4pPr>
            <a:lvl5pPr marL="1828251" indent="0">
              <a:buNone/>
              <a:defRPr sz="900"/>
            </a:lvl5pPr>
            <a:lvl6pPr marL="2285314" indent="0">
              <a:buNone/>
              <a:defRPr sz="900"/>
            </a:lvl6pPr>
            <a:lvl7pPr marL="2742377" indent="0">
              <a:buNone/>
              <a:defRPr sz="900"/>
            </a:lvl7pPr>
            <a:lvl8pPr marL="3199440" indent="0">
              <a:buNone/>
              <a:defRPr sz="900"/>
            </a:lvl8pPr>
            <a:lvl9pPr marL="3656503" indent="0">
              <a:buNone/>
              <a:defRPr sz="900"/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74BC0183-BFBF-4CE9-BCFA-97A9D207D2AB}" type="datetime1">
              <a:rPr lang="uk-UA" noProof="0" smtClean="0"/>
              <a:t>14.01.2026</a:t>
            </a:fld>
            <a:endParaRPr lang="uk-UA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uk-UA" noProof="0"/>
              <a:t>Додайте нижній колонтитул</a:t>
            </a:r>
            <a:endParaRPr lang="uk-UA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AAEAE4A8-A6E5-453E-B946-FB774B73F48C}" type="slidenum">
              <a:rPr lang="uk-UA" noProof="0" smtClean="0"/>
              <a:pPr rtl="0"/>
              <a:t>‹№›</a:t>
            </a:fld>
            <a:endParaRPr lang="uk-UA" noProof="0" dirty="0"/>
          </a:p>
        </p:txBody>
      </p:sp>
    </p:spTree>
    <p:extLst>
      <p:ext uri="{BB962C8B-B14F-4D97-AF65-F5344CB8AC3E}">
        <p14:creationId xmlns:p14="http://schemas.microsoft.com/office/powerpoint/2010/main" val="3670863609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88825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158" y="609600"/>
            <a:ext cx="8594429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158" y="2160590"/>
            <a:ext cx="8594429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3257" y="6041363"/>
            <a:ext cx="91170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74BC0183-BFBF-4CE9-BCFA-97A9D207D2AB}" type="datetime1">
              <a:rPr lang="uk-UA" noProof="0" smtClean="0"/>
              <a:t>14.01.2026</a:t>
            </a:fld>
            <a:endParaRPr lang="uk-UA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158" y="6041363"/>
            <a:ext cx="629597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r>
              <a:rPr lang="uk-UA" noProof="0"/>
              <a:t>Додайте нижній колонтитул</a:t>
            </a:r>
            <a:endParaRPr lang="uk-UA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88426" y="6041363"/>
            <a:ext cx="68316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pPr rtl="0"/>
            <a:fld id="{AAEAE4A8-A6E5-453E-B946-FB774B73F48C}" type="slidenum">
              <a:rPr lang="uk-UA" noProof="0" smtClean="0"/>
              <a:pPr rtl="0"/>
              <a:t>‹№›</a:t>
            </a:fld>
            <a:endParaRPr lang="uk-UA" noProof="0" dirty="0"/>
          </a:p>
        </p:txBody>
      </p:sp>
    </p:spTree>
    <p:extLst>
      <p:ext uri="{BB962C8B-B14F-4D97-AF65-F5344CB8AC3E}">
        <p14:creationId xmlns:p14="http://schemas.microsoft.com/office/powerpoint/2010/main" val="14127311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6" r:id="rId1"/>
    <p:sldLayoutId id="2147483787" r:id="rId2"/>
    <p:sldLayoutId id="2147483788" r:id="rId3"/>
    <p:sldLayoutId id="2147483789" r:id="rId4"/>
    <p:sldLayoutId id="2147483790" r:id="rId5"/>
    <p:sldLayoutId id="2147483791" r:id="rId6"/>
    <p:sldLayoutId id="2147483792" r:id="rId7"/>
    <p:sldLayoutId id="2147483793" r:id="rId8"/>
    <p:sldLayoutId id="2147483794" r:id="rId9"/>
    <p:sldLayoutId id="2147483795" r:id="rId10"/>
    <p:sldLayoutId id="2147483796" r:id="rId11"/>
    <p:sldLayoutId id="2147483797" r:id="rId12"/>
    <p:sldLayoutId id="2147483798" r:id="rId13"/>
    <p:sldLayoutId id="2147483799" r:id="rId14"/>
    <p:sldLayoutId id="2147483800" r:id="rId15"/>
    <p:sldLayoutId id="2147483801" r:id="rId16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457063" rtl="0" eaLnBrk="1" latinLnBrk="0" hangingPunct="1">
        <a:spcBef>
          <a:spcPct val="0"/>
        </a:spcBef>
        <a:buNone/>
        <a:defRPr sz="3599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797" indent="-342797" algn="l" defTabSz="457063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799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727" indent="-285664" algn="l" defTabSz="457063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2657" indent="-228531" algn="l" defTabSz="457063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599720" indent="-228531" algn="l" defTabSz="457063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6783" indent="-228531" algn="l" defTabSz="457063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3846" indent="-228531" algn="l" defTabSz="457063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0908" indent="-228531" algn="l" defTabSz="457063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7971" indent="-228531" algn="l" defTabSz="457063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5034" indent="-228531" algn="l" defTabSz="457063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063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1pPr>
      <a:lvl2pPr marL="457063" algn="l" defTabSz="457063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2pPr>
      <a:lvl3pPr marL="914126" algn="l" defTabSz="457063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3pPr>
      <a:lvl4pPr marL="1371189" algn="l" defTabSz="457063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4pPr>
      <a:lvl5pPr marL="1828251" algn="l" defTabSz="457063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5pPr>
      <a:lvl6pPr marL="2285314" algn="l" defTabSz="457063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6pPr>
      <a:lvl7pPr marL="2742377" algn="l" defTabSz="457063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7pPr>
      <a:lvl8pPr marL="3199440" algn="l" defTabSz="457063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8pPr>
      <a:lvl9pPr marL="3656503" algn="l" defTabSz="457063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839" userDrawn="1">
          <p15:clr>
            <a:srgbClr val="F26B43"/>
          </p15:clr>
        </p15:guide>
        <p15:guide id="2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477788" y="1645256"/>
            <a:ext cx="9289032" cy="4088000"/>
          </a:xfrm>
        </p:spPr>
        <p:txBody>
          <a:bodyPr rtlCol="0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36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Аналіз роботи </a:t>
            </a:r>
            <a:br>
              <a:rPr lang="uk-UA" sz="36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uk-UA" sz="36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Вінницького апеляційного суду з виконання вимог Закону України</a:t>
            </a:r>
            <a:br>
              <a:rPr lang="ru-RU" sz="3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uk-UA" sz="36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від 2 жовтня 1996 року № 393/96-ВР «Про звернення громадян» </a:t>
            </a:r>
            <a:br>
              <a:rPr lang="ru-RU" sz="3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ru-RU" sz="36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у</a:t>
            </a:r>
            <a:r>
              <a:rPr lang="ru-RU" sz="36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ІІ </a:t>
            </a:r>
            <a:r>
              <a:rPr lang="ru-RU" sz="3600" b="1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півріччі</a:t>
            </a:r>
            <a:r>
              <a:rPr lang="ru-RU" sz="36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sz="36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2025 року</a:t>
            </a:r>
            <a:br>
              <a:rPr lang="uk-UA" sz="36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br>
              <a:rPr lang="uk-UA" sz="14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br>
              <a:rPr lang="uk-UA" sz="14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ru-RU" sz="1400" b="1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  <a:r>
              <a:rPr lang="ru-RU" sz="1400" b="1" dirty="0" err="1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звітний</a:t>
            </a:r>
            <a:r>
              <a:rPr lang="ru-RU" sz="1400" b="1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період</a:t>
            </a:r>
            <a:r>
              <a:rPr lang="ru-RU" sz="1400" b="1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1400" b="1" dirty="0" err="1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Вінницького</a:t>
            </a:r>
            <a:r>
              <a:rPr lang="ru-RU" sz="1400" b="1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апеляційного</a:t>
            </a:r>
            <a:r>
              <a:rPr lang="ru-RU" sz="1400" b="1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суду </a:t>
            </a:r>
            <a:r>
              <a:rPr lang="ru-RU" sz="1400" b="1" dirty="0" err="1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надійшло</a:t>
            </a:r>
            <a:r>
              <a:rPr lang="ru-RU" sz="1400" b="1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93 </a:t>
            </a:r>
            <a:r>
              <a:rPr lang="ru-RU" sz="1400" b="1" dirty="0" err="1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звернень</a:t>
            </a:r>
            <a:r>
              <a:rPr lang="ru-RU" sz="1400" b="1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громадян</a:t>
            </a:r>
            <a:r>
              <a:rPr lang="ru-RU" sz="1400" b="1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b="1" dirty="0" err="1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відсоткове</a:t>
            </a:r>
            <a:r>
              <a:rPr lang="ru-RU" sz="1400" b="1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значення</a:t>
            </a:r>
            <a:r>
              <a:rPr lang="ru-RU" sz="1400" b="1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400" b="1" dirty="0" err="1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класифікація</a:t>
            </a:r>
            <a:r>
              <a:rPr lang="ru-RU" sz="1400" b="1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sz="1400" b="1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наведена в </a:t>
            </a:r>
            <a:r>
              <a:rPr lang="ru-RU" sz="1400" b="1" dirty="0" err="1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презентації</a:t>
            </a:r>
            <a:r>
              <a:rPr lang="ru-RU" sz="1400" b="1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uk-UA" sz="36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84669" y="0"/>
            <a:ext cx="2037698" cy="1800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7BFAE99D-CF00-4F57-9F00-FB44A3D1F206}"/>
              </a:ext>
            </a:extLst>
          </p:cNvPr>
          <p:cNvSpPr txBox="1"/>
          <p:nvPr/>
        </p:nvSpPr>
        <p:spPr>
          <a:xfrm>
            <a:off x="0" y="116632"/>
            <a:ext cx="9478788" cy="15286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</a:pPr>
            <a:r>
              <a:rPr lang="uk-UA" sz="1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ПОГОДЖЕНО</a:t>
            </a:r>
            <a:r>
              <a:rPr lang="uk-UA" sz="12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		                 	                                                                              </a:t>
            </a:r>
            <a:r>
              <a:rPr lang="uk-UA" sz="1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Розмістити в «Підсумки роботи»</a:t>
            </a:r>
            <a:endParaRPr lang="ru-RU" sz="12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1000"/>
              </a:spcAft>
            </a:pPr>
            <a:r>
              <a:rPr lang="ru-RU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</a:t>
            </a:r>
            <a:r>
              <a:rPr lang="uk-UA" sz="1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олова суду </a:t>
            </a:r>
          </a:p>
          <a:p>
            <a:pPr>
              <a:spcAft>
                <a:spcPts val="1000"/>
              </a:spcAft>
            </a:pPr>
            <a:r>
              <a:rPr lang="uk-UA" sz="1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Вінницького апеляційного суду </a:t>
            </a:r>
            <a:endParaRPr lang="ru-RU" sz="1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1000"/>
              </a:spcAft>
            </a:pPr>
            <a:r>
              <a:rPr lang="uk-UA" sz="120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/підпис/ Сергій </a:t>
            </a:r>
            <a:r>
              <a:rPr lang="uk-UA" sz="1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МЕДВЕЦЬКИЙ</a:t>
            </a:r>
            <a:endParaRPr lang="ru-RU" sz="1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1000"/>
              </a:spcAft>
            </a:pPr>
            <a:r>
              <a:rPr lang="uk-UA" sz="1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«13 січня</a:t>
            </a:r>
            <a:r>
              <a:rPr lang="uk-UA" sz="12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uk-UA" sz="1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2026 року                  </a:t>
            </a:r>
            <a:endParaRPr lang="ru-RU" sz="1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82871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580505F-7DFF-4B05-8CE7-85296D0902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271587" cy="1124744"/>
          </a:xfrm>
        </p:spPr>
        <p:txBody>
          <a:bodyPr>
            <a:normAutofit/>
          </a:bodyPr>
          <a:lstStyle/>
          <a:p>
            <a:r>
              <a:rPr lang="ru-RU" sz="3200" dirty="0" err="1"/>
              <a:t>Класифікація</a:t>
            </a:r>
            <a:r>
              <a:rPr lang="ru-RU" sz="3200" dirty="0"/>
              <a:t> </a:t>
            </a:r>
            <a:r>
              <a:rPr lang="ru-RU" sz="3200" dirty="0" err="1"/>
              <a:t>звернень</a:t>
            </a:r>
            <a:r>
              <a:rPr lang="ru-RU" sz="3200" dirty="0"/>
              <a:t> </a:t>
            </a:r>
            <a:r>
              <a:rPr lang="ru-RU" sz="3200" dirty="0" err="1"/>
              <a:t>громадян</a:t>
            </a:r>
            <a:r>
              <a:rPr lang="ru-RU" sz="3200" dirty="0"/>
              <a:t> за способом </a:t>
            </a:r>
            <a:r>
              <a:rPr lang="ru-RU" sz="3200" dirty="0" err="1"/>
              <a:t>отримання</a:t>
            </a:r>
            <a:r>
              <a:rPr lang="ru-RU" sz="3200" dirty="0"/>
              <a:t> </a:t>
            </a:r>
            <a:r>
              <a:rPr lang="ru-RU" sz="3200" dirty="0" err="1"/>
              <a:t>відповіді</a:t>
            </a:r>
            <a:endParaRPr lang="ru-RU" sz="3200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B35110FB-D9C1-44B9-98D0-F1657ECEA18A}"/>
              </a:ext>
            </a:extLst>
          </p:cNvPr>
          <p:cNvPicPr>
            <a:picLocks noChangeAspect="1"/>
          </p:cNvPicPr>
          <p:nvPr/>
        </p:nvPicPr>
        <p:blipFill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82844" y="-99392"/>
            <a:ext cx="2037698" cy="1800000"/>
          </a:xfrm>
          <a:prstGeom prst="rect">
            <a:avLst/>
          </a:prstGeom>
        </p:spPr>
      </p:pic>
      <p:graphicFrame>
        <p:nvGraphicFramePr>
          <p:cNvPr id="12" name="Объект 11">
            <a:extLst>
              <a:ext uri="{FF2B5EF4-FFF2-40B4-BE49-F238E27FC236}">
                <a16:creationId xmlns:a16="http://schemas.microsoft.com/office/drawing/2014/main" id="{9732548C-2054-48D3-873B-AAC1A9370BD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41250106"/>
              </p:ext>
            </p:extLst>
          </p:nvPr>
        </p:nvGraphicFramePr>
        <p:xfrm>
          <a:off x="-98276" y="980728"/>
          <a:ext cx="10630916" cy="58772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1982904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6E2328A-47B2-474E-9987-1B6AF37D73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271587" cy="1484784"/>
          </a:xfrm>
        </p:spPr>
        <p:txBody>
          <a:bodyPr>
            <a:normAutofit fontScale="90000"/>
          </a:bodyPr>
          <a:lstStyle/>
          <a:p>
            <a:r>
              <a:rPr lang="ru-RU" dirty="0" err="1"/>
              <a:t>Порівняльна</a:t>
            </a:r>
            <a:r>
              <a:rPr lang="ru-RU" dirty="0"/>
              <a:t> </a:t>
            </a:r>
            <a:r>
              <a:rPr lang="ru-RU" dirty="0" err="1"/>
              <a:t>діаграма</a:t>
            </a:r>
            <a:r>
              <a:rPr lang="ru-RU" dirty="0"/>
              <a:t> з </a:t>
            </a:r>
            <a:r>
              <a:rPr lang="ru-RU" dirty="0" err="1"/>
              <a:t>надходження</a:t>
            </a:r>
            <a:r>
              <a:rPr lang="ru-RU" dirty="0"/>
              <a:t> </a:t>
            </a:r>
            <a:r>
              <a:rPr lang="ru-RU" dirty="0" err="1"/>
              <a:t>звернень</a:t>
            </a:r>
            <a:r>
              <a:rPr lang="ru-RU" dirty="0"/>
              <a:t> </a:t>
            </a:r>
            <a:r>
              <a:rPr lang="ru-RU" dirty="0" err="1"/>
              <a:t>громадян</a:t>
            </a:r>
            <a:r>
              <a:rPr lang="ru-RU" dirty="0"/>
              <a:t> у </a:t>
            </a:r>
            <a:r>
              <a:rPr lang="ru-RU" dirty="0" err="1"/>
              <a:t>звітному</a:t>
            </a:r>
            <a:r>
              <a:rPr lang="ru-RU" dirty="0"/>
              <a:t> </a:t>
            </a:r>
            <a:r>
              <a:rPr lang="ru-RU" dirty="0" err="1"/>
              <a:t>періоді</a:t>
            </a:r>
            <a:r>
              <a:rPr lang="ru-RU" dirty="0"/>
              <a:t> 2025 року з </a:t>
            </a:r>
            <a:r>
              <a:rPr lang="ru-RU" dirty="0" err="1"/>
              <a:t>відповідним</a:t>
            </a:r>
            <a:r>
              <a:rPr lang="ru-RU" dirty="0"/>
              <a:t> </a:t>
            </a:r>
            <a:r>
              <a:rPr lang="ru-RU" dirty="0" err="1"/>
              <a:t>періодом</a:t>
            </a:r>
            <a:r>
              <a:rPr lang="ru-RU" dirty="0"/>
              <a:t> 2024 року</a:t>
            </a:r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65377487"/>
              </p:ext>
            </p:extLst>
          </p:nvPr>
        </p:nvGraphicFramePr>
        <p:xfrm>
          <a:off x="66144" y="1196752"/>
          <a:ext cx="10492764" cy="56612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B35110FB-D9C1-44B9-98D0-F1657ECEA18A}"/>
              </a:ext>
            </a:extLst>
          </p:cNvPr>
          <p:cNvPicPr>
            <a:picLocks noChangeAspect="1"/>
          </p:cNvPicPr>
          <p:nvPr/>
        </p:nvPicPr>
        <p:blipFill>
          <a:blip r:embed="rId3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82844" y="-99392"/>
            <a:ext cx="2037698" cy="18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237841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AA56FE2-7767-4B5A-AC3F-979B4F4FBF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158" y="620688"/>
            <a:ext cx="8594429" cy="3456384"/>
          </a:xfrm>
        </p:spPr>
        <p:txBody>
          <a:bodyPr>
            <a:normAutofit/>
          </a:bodyPr>
          <a:lstStyle/>
          <a:p>
            <a:pPr algn="ctr"/>
            <a:r>
              <a:rPr lang="uk-UA" dirty="0"/>
              <a:t>Упродовж звітного періоду оскарження до суду рішень, ухвалених Вінницьким апеляційним судом за результатами розгляду звернень громадян, не встановлено.</a:t>
            </a:r>
          </a:p>
        </p:txBody>
      </p:sp>
      <p:grpSp>
        <p:nvGrpSpPr>
          <p:cNvPr id="3" name="Group 4">
            <a:extLst>
              <a:ext uri="{FF2B5EF4-FFF2-40B4-BE49-F238E27FC236}">
                <a16:creationId xmlns:a16="http://schemas.microsoft.com/office/drawing/2014/main" id="{B71FEC0B-D937-4935-86E6-50D57349C181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651096" y="5157192"/>
            <a:ext cx="7023101" cy="1512888"/>
            <a:chOff x="482" y="3294"/>
            <a:chExt cx="4424" cy="953"/>
          </a:xfrm>
        </p:grpSpPr>
        <p:sp>
          <p:nvSpPr>
            <p:cNvPr id="5" name="AutoShape 3">
              <a:extLst>
                <a:ext uri="{FF2B5EF4-FFF2-40B4-BE49-F238E27FC236}">
                  <a16:creationId xmlns:a16="http://schemas.microsoft.com/office/drawing/2014/main" id="{4FD00D0D-D1FF-4166-9DC5-8A0E602ACC96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482" y="3294"/>
              <a:ext cx="4355" cy="9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57B5866D-F13C-452A-87B0-D2B411B88AA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2" y="3294"/>
              <a:ext cx="2056" cy="15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15B2E0F7-983C-4853-806C-60166ECF81C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2" y="3305"/>
              <a:ext cx="2073" cy="1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uk-UA" sz="16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Начальник відділу діловодства та</a:t>
              </a:r>
              <a:endParaRPr kumimoji="0" lang="uk-UA" altLang="uk-UA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3B85C4CF-BA82-42E7-B2F3-EAD10867E8E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38" y="3305"/>
              <a:ext cx="89" cy="1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uk-UA" sz="16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 </a:t>
              </a:r>
              <a:endParaRPr kumimoji="0" lang="uk-UA" altLang="uk-UA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04048229-8219-4EBB-A917-4F57BFB99ED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2" y="3466"/>
              <a:ext cx="2341" cy="149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23F8B4F4-FEA6-40A7-B260-0D1DC8203D9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2" y="3476"/>
              <a:ext cx="1643" cy="1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uk-UA" sz="16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обліку звернень громадян </a:t>
              </a:r>
              <a:endParaRPr kumimoji="0" lang="uk-UA" altLang="uk-UA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44A71554-DD94-4813-9DAB-0B02FA05AAE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97" y="3476"/>
              <a:ext cx="129" cy="1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uk-UA" sz="16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–</a:t>
              </a:r>
              <a:endParaRPr kumimoji="0" lang="uk-UA" altLang="uk-UA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63FDF111-9F6A-48D8-B2B8-01BA3036A07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69" y="3476"/>
              <a:ext cx="89" cy="1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uk-UA" sz="16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 </a:t>
              </a:r>
              <a:endParaRPr kumimoji="0" lang="uk-UA" altLang="uk-UA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0C10EEE2-68A5-4216-A1E5-827407448E7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03" y="3476"/>
              <a:ext cx="715" cy="1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uk-UA" sz="16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канцелярії </a:t>
              </a:r>
              <a:endParaRPr kumimoji="0" lang="uk-UA" altLang="uk-UA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B4C54DC0-1887-4605-B068-4AB78C64A8A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73" y="3476"/>
              <a:ext cx="89" cy="1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uk-UA" sz="16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 </a:t>
              </a:r>
              <a:endParaRPr kumimoji="0" lang="uk-UA" altLang="uk-UA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BEF2B4B1-D2EF-461D-B12D-3F5E31D8682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2" y="3637"/>
              <a:ext cx="4335" cy="15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 dirty="0"/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10A68E09-4E99-454B-A070-ACDAE269512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2" y="3648"/>
              <a:ext cx="2552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uk-UA" sz="16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Вінницького апеляційного суду       </a:t>
              </a:r>
              <a:r>
                <a:rPr kumimoji="0" lang="uk-UA" altLang="uk-UA" sz="16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/підпис/</a:t>
              </a:r>
              <a:endParaRPr kumimoji="0" lang="uk-UA" altLang="uk-UA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EC15D24F-F755-4D1C-AD64-A1EC0B0B270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54" y="3648"/>
              <a:ext cx="89" cy="1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uk-UA" sz="16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 </a:t>
              </a:r>
              <a:endParaRPr kumimoji="0" lang="uk-UA" altLang="uk-UA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7D42AC74-ACC1-4879-A04E-0C791A5E95E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28" y="3648"/>
              <a:ext cx="89" cy="1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uk-UA" sz="16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 </a:t>
              </a:r>
              <a:endParaRPr kumimoji="0" lang="uk-UA" altLang="uk-UA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98C0B825-585F-4E8E-A09A-FBF55D2CE02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89" y="3648"/>
              <a:ext cx="89" cy="1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uk-UA" sz="16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 </a:t>
              </a:r>
              <a:endParaRPr kumimoji="0" lang="uk-UA" altLang="uk-UA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9AA1AF51-FB8F-4CEA-8F3E-ED4FAAA0590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19" y="3648"/>
              <a:ext cx="89" cy="1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uk-UA" sz="16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 </a:t>
              </a:r>
              <a:endParaRPr kumimoji="0" lang="uk-UA" altLang="uk-UA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644E6247-DF15-4526-B81B-ADA4C427C75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49" y="3648"/>
              <a:ext cx="89" cy="1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uk-UA" sz="16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 </a:t>
              </a:r>
              <a:endParaRPr kumimoji="0" lang="uk-UA" altLang="uk-UA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E5BB6252-61C4-4D1B-9107-0BA44B4BB3D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78" y="3648"/>
              <a:ext cx="475" cy="1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uk-UA" sz="16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Тетяна</a:t>
              </a:r>
              <a:endParaRPr kumimoji="0" lang="uk-UA" altLang="uk-UA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33F4FED5-7F9E-4EE5-964E-3E119B9C982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3" y="3648"/>
              <a:ext cx="89" cy="1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uk-UA" sz="16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 </a:t>
              </a:r>
              <a:endParaRPr kumimoji="0" lang="uk-UA" altLang="uk-UA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F3236E62-FB22-4099-BD28-CD1D3772880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42" y="3648"/>
              <a:ext cx="156" cy="1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uk-UA" sz="16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О</a:t>
              </a:r>
              <a:endParaRPr kumimoji="0" lang="uk-UA" altLang="uk-UA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D87191FB-9AE6-4E43-A649-34FA9CAAC51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43" y="3648"/>
              <a:ext cx="525" cy="1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uk-UA" sz="16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ЛІЙНИК</a:t>
              </a:r>
              <a:endParaRPr kumimoji="0" lang="uk-UA" altLang="uk-UA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F99C9F41-CBAD-46EB-A578-D14918AD98B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17" y="3648"/>
              <a:ext cx="89" cy="1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uk-UA" sz="16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 </a:t>
              </a:r>
              <a:endParaRPr kumimoji="0" lang="uk-UA" altLang="uk-UA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3E544A58-809F-4400-84B4-90D2F5D7E29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2" y="3814"/>
              <a:ext cx="84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uk-UA" sz="14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 </a:t>
              </a:r>
              <a:endParaRPr kumimoji="0" lang="uk-UA" altLang="uk-UA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D02CA268-2A85-4DCC-AE24-9220F11DC02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2" y="4036"/>
              <a:ext cx="753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uk-UA" altLang="uk-UA" sz="1200" dirty="0"/>
                <a:t>13</a:t>
              </a:r>
              <a:r>
                <a:rPr kumimoji="0" lang="uk-UA" altLang="uk-UA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.01.2026</a:t>
              </a:r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2F8A493F-1BDB-4990-A7EF-90D79948AE3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5" y="4036"/>
              <a:ext cx="0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uk-UA" altLang="uk-UA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67207D74-8A9E-49ED-8DEE-0E915F73F30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38" y="4036"/>
              <a:ext cx="0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uk-UA" altLang="uk-UA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824C2D2C-0940-4CB7-A34B-E459D3D07AC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1" y="4036"/>
              <a:ext cx="0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uk-UA" altLang="uk-UA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660A0A96-EB2F-46A5-87A1-E8666A2C35D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79" y="4036"/>
              <a:ext cx="0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uk-UA" altLang="uk-UA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6561659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54190EC-25CF-4E2D-A5EA-534EC7675C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0"/>
            <a:ext cx="8902724" cy="1196752"/>
          </a:xfrm>
        </p:spPr>
        <p:txBody>
          <a:bodyPr>
            <a:normAutofit/>
          </a:bodyPr>
          <a:lstStyle/>
          <a:p>
            <a:r>
              <a:rPr lang="ru-RU" sz="3200" dirty="0" err="1"/>
              <a:t>Класифікація</a:t>
            </a:r>
            <a:r>
              <a:rPr lang="ru-RU" sz="3200" dirty="0"/>
              <a:t> </a:t>
            </a:r>
            <a:r>
              <a:rPr lang="ru-RU" sz="3200" dirty="0" err="1"/>
              <a:t>звернень</a:t>
            </a:r>
            <a:r>
              <a:rPr lang="ru-RU" sz="3200" dirty="0"/>
              <a:t> </a:t>
            </a:r>
            <a:r>
              <a:rPr lang="ru-RU" sz="3200" dirty="0" err="1"/>
              <a:t>громадян</a:t>
            </a:r>
            <a:r>
              <a:rPr lang="ru-RU" sz="3200" dirty="0"/>
              <a:t> за формою </a:t>
            </a:r>
            <a:r>
              <a:rPr lang="ru-RU" sz="3200" dirty="0" err="1"/>
              <a:t>надходження</a:t>
            </a:r>
            <a:endParaRPr lang="ru-RU" sz="3200" dirty="0"/>
          </a:p>
        </p:txBody>
      </p:sp>
      <p:graphicFrame>
        <p:nvGraphicFramePr>
          <p:cNvPr id="6" name="Объект 5">
            <a:extLst>
              <a:ext uri="{FF2B5EF4-FFF2-40B4-BE49-F238E27FC236}">
                <a16:creationId xmlns:a16="http://schemas.microsoft.com/office/drawing/2014/main" id="{90BD6C67-896C-485E-A3F8-24AC6ECD8F2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93385367"/>
              </p:ext>
            </p:extLst>
          </p:nvPr>
        </p:nvGraphicFramePr>
        <p:xfrm>
          <a:off x="-5173" y="908720"/>
          <a:ext cx="10348057" cy="59492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43736502-A381-41AD-99D0-3F0C82BAE291}"/>
              </a:ext>
            </a:extLst>
          </p:cNvPr>
          <p:cNvPicPr>
            <a:picLocks noChangeAspect="1"/>
          </p:cNvPicPr>
          <p:nvPr/>
        </p:nvPicPr>
        <p:blipFill>
          <a:blip r:embed="rId3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82844" y="-99392"/>
            <a:ext cx="2037698" cy="18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48677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E36D993-3C77-4E6E-B689-A59CD9953E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271587" cy="1052736"/>
          </a:xfrm>
        </p:spPr>
        <p:txBody>
          <a:bodyPr>
            <a:noAutofit/>
          </a:bodyPr>
          <a:lstStyle/>
          <a:p>
            <a:r>
              <a:rPr lang="ru-RU" sz="3200" dirty="0" err="1"/>
              <a:t>Класифікація</a:t>
            </a:r>
            <a:r>
              <a:rPr lang="ru-RU" sz="3200" dirty="0"/>
              <a:t> </a:t>
            </a:r>
            <a:r>
              <a:rPr lang="ru-RU" sz="3200" dirty="0" err="1"/>
              <a:t>звернень</a:t>
            </a:r>
            <a:r>
              <a:rPr lang="ru-RU" sz="3200" dirty="0"/>
              <a:t> </a:t>
            </a:r>
            <a:r>
              <a:rPr lang="ru-RU" sz="3200" dirty="0" err="1"/>
              <a:t>громадян</a:t>
            </a:r>
            <a:r>
              <a:rPr lang="ru-RU" sz="3200" dirty="0"/>
              <a:t> за </a:t>
            </a:r>
            <a:r>
              <a:rPr lang="ru-RU" sz="3200" dirty="0" err="1"/>
              <a:t>ознакою</a:t>
            </a:r>
            <a:r>
              <a:rPr lang="ru-RU" sz="3200" dirty="0"/>
              <a:t> </a:t>
            </a:r>
            <a:r>
              <a:rPr lang="ru-RU" sz="3200" dirty="0" err="1"/>
              <a:t>надходження</a:t>
            </a:r>
            <a:endParaRPr lang="ru-RU" sz="3200" dirty="0"/>
          </a:p>
        </p:txBody>
      </p:sp>
      <p:graphicFrame>
        <p:nvGraphicFramePr>
          <p:cNvPr id="7" name="Объект 6">
            <a:extLst>
              <a:ext uri="{FF2B5EF4-FFF2-40B4-BE49-F238E27FC236}">
                <a16:creationId xmlns:a16="http://schemas.microsoft.com/office/drawing/2014/main" id="{541B0392-488D-4659-B35A-D84D02778FB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60966041"/>
              </p:ext>
            </p:extLst>
          </p:nvPr>
        </p:nvGraphicFramePr>
        <p:xfrm>
          <a:off x="117748" y="1196752"/>
          <a:ext cx="9685279" cy="55446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32469D92-1822-45A0-87B3-E39872D3A79D}"/>
              </a:ext>
            </a:extLst>
          </p:cNvPr>
          <p:cNvPicPr>
            <a:picLocks noChangeAspect="1"/>
          </p:cNvPicPr>
          <p:nvPr/>
        </p:nvPicPr>
        <p:blipFill>
          <a:blip r:embed="rId3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82844" y="-99392"/>
            <a:ext cx="2037698" cy="18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76484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C79B1AA-6BAC-465F-ABE6-D7DF548FF3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271587" cy="692696"/>
          </a:xfrm>
        </p:spPr>
        <p:txBody>
          <a:bodyPr>
            <a:normAutofit/>
          </a:bodyPr>
          <a:lstStyle/>
          <a:p>
            <a:r>
              <a:rPr lang="ru-RU" sz="3200" dirty="0" err="1"/>
              <a:t>Класифікація</a:t>
            </a:r>
            <a:r>
              <a:rPr lang="ru-RU" sz="3200" dirty="0"/>
              <a:t> </a:t>
            </a:r>
            <a:r>
              <a:rPr lang="ru-RU" sz="3200" dirty="0" err="1"/>
              <a:t>звернень</a:t>
            </a:r>
            <a:r>
              <a:rPr lang="ru-RU" sz="3200" dirty="0"/>
              <a:t> </a:t>
            </a:r>
            <a:r>
              <a:rPr lang="ru-RU" sz="3200" dirty="0" err="1"/>
              <a:t>громадян</a:t>
            </a:r>
            <a:r>
              <a:rPr lang="ru-RU" sz="3200" dirty="0"/>
              <a:t> за видами</a:t>
            </a:r>
          </a:p>
        </p:txBody>
      </p:sp>
      <p:graphicFrame>
        <p:nvGraphicFramePr>
          <p:cNvPr id="7" name="Объект 6">
            <a:extLst>
              <a:ext uri="{FF2B5EF4-FFF2-40B4-BE49-F238E27FC236}">
                <a16:creationId xmlns:a16="http://schemas.microsoft.com/office/drawing/2014/main" id="{601F5FBF-C774-4685-8BC6-6D6EB3092F4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49835653"/>
              </p:ext>
            </p:extLst>
          </p:nvPr>
        </p:nvGraphicFramePr>
        <p:xfrm>
          <a:off x="0" y="620688"/>
          <a:ext cx="9766819" cy="57606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643259F7-AA20-4B7F-9DE1-EEEDB6A98962}"/>
              </a:ext>
            </a:extLst>
          </p:cNvPr>
          <p:cNvPicPr>
            <a:picLocks noChangeAspect="1"/>
          </p:cNvPicPr>
          <p:nvPr/>
        </p:nvPicPr>
        <p:blipFill>
          <a:blip r:embed="rId3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82844" y="-99392"/>
            <a:ext cx="2037698" cy="18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62934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1E8200F-1A21-484E-949D-2750C3DF45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271587" cy="692696"/>
          </a:xfrm>
        </p:spPr>
        <p:txBody>
          <a:bodyPr>
            <a:normAutofit/>
          </a:bodyPr>
          <a:lstStyle/>
          <a:p>
            <a:r>
              <a:rPr lang="uk-UA" sz="3200" dirty="0"/>
              <a:t>Класифікація звернень громадян за суб’єктом</a:t>
            </a:r>
            <a:endParaRPr lang="ru-RU" sz="3200" dirty="0"/>
          </a:p>
        </p:txBody>
      </p:sp>
      <p:graphicFrame>
        <p:nvGraphicFramePr>
          <p:cNvPr id="7" name="Объект 6">
            <a:extLst>
              <a:ext uri="{FF2B5EF4-FFF2-40B4-BE49-F238E27FC236}">
                <a16:creationId xmlns:a16="http://schemas.microsoft.com/office/drawing/2014/main" id="{F23AA895-F203-40C7-B238-F06C87DD257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11079207"/>
              </p:ext>
            </p:extLst>
          </p:nvPr>
        </p:nvGraphicFramePr>
        <p:xfrm>
          <a:off x="0" y="692696"/>
          <a:ext cx="9982844" cy="61653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91658B83-F3E5-46EF-B9C7-031875100AED}"/>
              </a:ext>
            </a:extLst>
          </p:cNvPr>
          <p:cNvPicPr>
            <a:picLocks noChangeAspect="1"/>
          </p:cNvPicPr>
          <p:nvPr/>
        </p:nvPicPr>
        <p:blipFill>
          <a:blip r:embed="rId3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82844" y="-99392"/>
            <a:ext cx="2037698" cy="18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4476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A17B26F-4CBB-41FF-A795-180BE320A8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62" y="-14917"/>
            <a:ext cx="9271587" cy="923637"/>
          </a:xfrm>
        </p:spPr>
        <p:txBody>
          <a:bodyPr>
            <a:noAutofit/>
          </a:bodyPr>
          <a:lstStyle/>
          <a:p>
            <a:r>
              <a:rPr lang="ru-RU" sz="3200" dirty="0" err="1"/>
              <a:t>Класифікація</a:t>
            </a:r>
            <a:r>
              <a:rPr lang="ru-RU" sz="3200" dirty="0"/>
              <a:t> </a:t>
            </a:r>
            <a:r>
              <a:rPr lang="ru-RU" sz="3200" dirty="0" err="1"/>
              <a:t>звернень</a:t>
            </a:r>
            <a:r>
              <a:rPr lang="ru-RU" sz="3200" dirty="0"/>
              <a:t> </a:t>
            </a:r>
            <a:r>
              <a:rPr lang="ru-RU" sz="3200" dirty="0" err="1"/>
              <a:t>громадян</a:t>
            </a:r>
            <a:r>
              <a:rPr lang="ru-RU" sz="3200" dirty="0"/>
              <a:t> за </a:t>
            </a:r>
            <a:r>
              <a:rPr lang="ru-RU" sz="3200" dirty="0" err="1"/>
              <a:t>статтю</a:t>
            </a:r>
            <a:r>
              <a:rPr lang="ru-RU" sz="3200" dirty="0"/>
              <a:t> </a:t>
            </a:r>
            <a:r>
              <a:rPr lang="ru-RU" sz="3200" dirty="0" err="1"/>
              <a:t>авторів</a:t>
            </a:r>
            <a:r>
              <a:rPr lang="ru-RU" sz="3200" dirty="0"/>
              <a:t> </a:t>
            </a:r>
            <a:r>
              <a:rPr lang="ru-RU" sz="3200" dirty="0" err="1"/>
              <a:t>звернень</a:t>
            </a:r>
            <a:endParaRPr lang="ru-RU" sz="3200" dirty="0"/>
          </a:p>
        </p:txBody>
      </p:sp>
      <p:graphicFrame>
        <p:nvGraphicFramePr>
          <p:cNvPr id="7" name="Объект 6">
            <a:extLst>
              <a:ext uri="{FF2B5EF4-FFF2-40B4-BE49-F238E27FC236}">
                <a16:creationId xmlns:a16="http://schemas.microsoft.com/office/drawing/2014/main" id="{64075DB8-9EF0-47FF-818A-BBDD95B10C7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44601398"/>
              </p:ext>
            </p:extLst>
          </p:nvPr>
        </p:nvGraphicFramePr>
        <p:xfrm>
          <a:off x="0" y="764704"/>
          <a:ext cx="10054851" cy="60932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38598FEB-0A96-4F4C-9E0A-88C5063DD7F2}"/>
              </a:ext>
            </a:extLst>
          </p:cNvPr>
          <p:cNvPicPr>
            <a:picLocks noChangeAspect="1"/>
          </p:cNvPicPr>
          <p:nvPr/>
        </p:nvPicPr>
        <p:blipFill>
          <a:blip r:embed="rId3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82844" y="-99392"/>
            <a:ext cx="2037698" cy="18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82761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00E4243-95A6-45F8-99D0-8CDDD44385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271587" cy="908720"/>
          </a:xfrm>
        </p:spPr>
        <p:txBody>
          <a:bodyPr>
            <a:normAutofit/>
          </a:bodyPr>
          <a:lstStyle/>
          <a:p>
            <a:r>
              <a:rPr lang="uk-UA" sz="3200" dirty="0"/>
              <a:t>Класифікація звернень громадян за їх типом</a:t>
            </a:r>
            <a:endParaRPr lang="ru-RU" sz="3200" dirty="0"/>
          </a:p>
        </p:txBody>
      </p:sp>
      <p:graphicFrame>
        <p:nvGraphicFramePr>
          <p:cNvPr id="7" name="Объект 6">
            <a:extLst>
              <a:ext uri="{FF2B5EF4-FFF2-40B4-BE49-F238E27FC236}">
                <a16:creationId xmlns:a16="http://schemas.microsoft.com/office/drawing/2014/main" id="{1652BE25-11CB-4128-AF0E-55C657EA63B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41924737"/>
              </p:ext>
            </p:extLst>
          </p:nvPr>
        </p:nvGraphicFramePr>
        <p:xfrm>
          <a:off x="1" y="1052736"/>
          <a:ext cx="9271000" cy="58052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922669BC-6958-4EF7-B5A4-CEA132196894}"/>
              </a:ext>
            </a:extLst>
          </p:cNvPr>
          <p:cNvPicPr>
            <a:picLocks noChangeAspect="1"/>
          </p:cNvPicPr>
          <p:nvPr/>
        </p:nvPicPr>
        <p:blipFill>
          <a:blip r:embed="rId3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82844" y="-99392"/>
            <a:ext cx="2037698" cy="18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60264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4E50AAA-D039-4920-852F-F9E772E3AE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271587" cy="1052736"/>
          </a:xfrm>
        </p:spPr>
        <p:txBody>
          <a:bodyPr>
            <a:normAutofit fontScale="90000"/>
          </a:bodyPr>
          <a:lstStyle/>
          <a:p>
            <a:r>
              <a:rPr lang="uk-UA" sz="3200" dirty="0"/>
              <a:t>Класифікація звернень громадян за їх соціальним станом</a:t>
            </a:r>
            <a:endParaRPr lang="ru-RU" sz="3200" dirty="0"/>
          </a:p>
        </p:txBody>
      </p:sp>
      <p:graphicFrame>
        <p:nvGraphicFramePr>
          <p:cNvPr id="7" name="Объект 6">
            <a:extLst>
              <a:ext uri="{FF2B5EF4-FFF2-40B4-BE49-F238E27FC236}">
                <a16:creationId xmlns:a16="http://schemas.microsoft.com/office/drawing/2014/main" id="{A528EBD9-D6FF-4935-8A15-1D27370E8EC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21414634"/>
              </p:ext>
            </p:extLst>
          </p:nvPr>
        </p:nvGraphicFramePr>
        <p:xfrm>
          <a:off x="0" y="908720"/>
          <a:ext cx="9951685" cy="58326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3A6A11EC-51AD-48F0-984E-2435C2E373E4}"/>
              </a:ext>
            </a:extLst>
          </p:cNvPr>
          <p:cNvPicPr>
            <a:picLocks noChangeAspect="1"/>
          </p:cNvPicPr>
          <p:nvPr/>
        </p:nvPicPr>
        <p:blipFill>
          <a:blip r:embed="rId3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82844" y="-99392"/>
            <a:ext cx="2037698" cy="18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74660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C8158DA-4570-4714-B386-D6A3104702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271587" cy="1268760"/>
          </a:xfrm>
        </p:spPr>
        <p:txBody>
          <a:bodyPr>
            <a:normAutofit/>
          </a:bodyPr>
          <a:lstStyle/>
          <a:p>
            <a:r>
              <a:rPr lang="ru-RU" sz="3200" dirty="0" err="1"/>
              <a:t>Класифікація</a:t>
            </a:r>
            <a:r>
              <a:rPr lang="ru-RU" sz="3200" dirty="0"/>
              <a:t> </a:t>
            </a:r>
            <a:r>
              <a:rPr lang="ru-RU" sz="3200" dirty="0" err="1"/>
              <a:t>звернень</a:t>
            </a:r>
            <a:r>
              <a:rPr lang="ru-RU" sz="3200" dirty="0"/>
              <a:t> </a:t>
            </a:r>
            <a:r>
              <a:rPr lang="ru-RU" sz="3200" dirty="0" err="1"/>
              <a:t>громадян</a:t>
            </a:r>
            <a:r>
              <a:rPr lang="ru-RU" sz="3200" dirty="0"/>
              <a:t> за результатами </a:t>
            </a:r>
            <a:r>
              <a:rPr lang="ru-RU" sz="3200" dirty="0" err="1"/>
              <a:t>їх</a:t>
            </a:r>
            <a:r>
              <a:rPr lang="ru-RU" sz="3200" dirty="0"/>
              <a:t> </a:t>
            </a:r>
            <a:r>
              <a:rPr lang="ru-RU" sz="3200" dirty="0" err="1"/>
              <a:t>розгляду</a:t>
            </a:r>
            <a:endParaRPr lang="ru-RU" sz="3200" dirty="0"/>
          </a:p>
        </p:txBody>
      </p:sp>
      <p:graphicFrame>
        <p:nvGraphicFramePr>
          <p:cNvPr id="7" name="Объект 6">
            <a:extLst>
              <a:ext uri="{FF2B5EF4-FFF2-40B4-BE49-F238E27FC236}">
                <a16:creationId xmlns:a16="http://schemas.microsoft.com/office/drawing/2014/main" id="{EB408790-91CE-47B6-98E2-836948C5560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63916497"/>
              </p:ext>
            </p:extLst>
          </p:nvPr>
        </p:nvGraphicFramePr>
        <p:xfrm>
          <a:off x="0" y="908720"/>
          <a:ext cx="10342884" cy="59492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C650A73E-1D87-4EF0-B5FC-C4F60FF03BA2}"/>
              </a:ext>
            </a:extLst>
          </p:cNvPr>
          <p:cNvPicPr>
            <a:picLocks noChangeAspect="1"/>
          </p:cNvPicPr>
          <p:nvPr/>
        </p:nvPicPr>
        <p:blipFill>
          <a:blip r:embed="rId3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82844" y="-99392"/>
            <a:ext cx="2037698" cy="18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6858328"/>
      </p:ext>
    </p:extLst>
  </p:cSld>
  <p:clrMapOvr>
    <a:masterClrMapping/>
  </p:clrMapOvr>
</p:sld>
</file>

<file path=ppt/theme/theme1.xml><?xml version="1.0" encoding="utf-8"?>
<a:theme xmlns:a="http://schemas.openxmlformats.org/drawingml/2006/main" name="Грань">
  <a:themeElements>
    <a:clrScheme name="Синій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Тема Office">
  <a:themeElements>
    <a:clrScheme name="BusinessContrast">
      <a:dk1>
        <a:srgbClr val="000000"/>
      </a:dk1>
      <a:lt1>
        <a:sysClr val="window" lastClr="FFFFFF"/>
      </a:lt1>
      <a:dk2>
        <a:srgbClr val="000000"/>
      </a:dk2>
      <a:lt2>
        <a:srgbClr val="E5E8E8"/>
      </a:lt2>
      <a:accent1>
        <a:srgbClr val="00AEEF"/>
      </a:accent1>
      <a:accent2>
        <a:srgbClr val="EA428A"/>
      </a:accent2>
      <a:accent3>
        <a:srgbClr val="EED500"/>
      </a:accent3>
      <a:accent4>
        <a:srgbClr val="F5A70D"/>
      </a:accent4>
      <a:accent5>
        <a:srgbClr val="8BCB30"/>
      </a:accent5>
      <a:accent6>
        <a:srgbClr val="9962C1"/>
      </a:accent6>
      <a:hlink>
        <a:srgbClr val="00AEEF"/>
      </a:hlink>
      <a:folHlink>
        <a:srgbClr val="9962C1"/>
      </a:folHlink>
    </a:clrScheme>
    <a:fontScheme name="Franklin Gothic Medium">
      <a:majorFont>
        <a:latin typeface="Franklin Gothic Medium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BusinessContrast">
      <a:dk1>
        <a:srgbClr val="000000"/>
      </a:dk1>
      <a:lt1>
        <a:sysClr val="window" lastClr="FFFFFF"/>
      </a:lt1>
      <a:dk2>
        <a:srgbClr val="000000"/>
      </a:dk2>
      <a:lt2>
        <a:srgbClr val="E5E8E8"/>
      </a:lt2>
      <a:accent1>
        <a:srgbClr val="00AEEF"/>
      </a:accent1>
      <a:accent2>
        <a:srgbClr val="EA428A"/>
      </a:accent2>
      <a:accent3>
        <a:srgbClr val="EED500"/>
      </a:accent3>
      <a:accent4>
        <a:srgbClr val="F5A70D"/>
      </a:accent4>
      <a:accent5>
        <a:srgbClr val="8BCB30"/>
      </a:accent5>
      <a:accent6>
        <a:srgbClr val="9962C1"/>
      </a:accent6>
      <a:hlink>
        <a:srgbClr val="00AEEF"/>
      </a:hlink>
      <a:folHlink>
        <a:srgbClr val="9962C1"/>
      </a:folHlink>
    </a:clrScheme>
    <a:fontScheme name="Franklin Gothic Medium">
      <a:majorFont>
        <a:latin typeface="Franklin Gothic Medium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VSO_x0020_item_x0020_id xmlns="40262f94-9f35-4ac3-9a90-690165a166b7" xsi:nil="true"/>
    <Assetid_x0020_ xmlns="40262f94-9f35-4ac3-9a90-690165a166b7" xsi:nil="true"/>
    <Item_x0020_Details xmlns="40262f94-9f35-4ac3-9a90-690165a166b7" xsi:nil="true"/>
    <Template_x0020_details xmlns="40262f94-9f35-4ac3-9a90-690165a166b7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A3F7D94069FF64A86F7DFF56D60E3BE" ma:contentTypeVersion="6" ma:contentTypeDescription="Create a new document." ma:contentTypeScope="" ma:versionID="c32302c77d4085ecf495bdddb7f5e889">
  <xsd:schema xmlns:xsd="http://www.w3.org/2001/XMLSchema" xmlns:xs="http://www.w3.org/2001/XMLSchema" xmlns:p="http://schemas.microsoft.com/office/2006/metadata/properties" xmlns:ns2="a4f35948-e619-41b3-aa29-22878b09cfd2" xmlns:ns3="40262f94-9f35-4ac3-9a90-690165a166b7" targetNamespace="http://schemas.microsoft.com/office/2006/metadata/properties" ma:root="true" ma:fieldsID="4ab5ae46be95f9d0be6107e8200be7a2" ns2:_="" ns3:_="">
    <xsd:import namespace="a4f35948-e619-41b3-aa29-22878b09cfd2"/>
    <xsd:import namespace="40262f94-9f35-4ac3-9a90-690165a166b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VSO_x0020_item_x0020_id" minOccurs="0"/>
                <xsd:element ref="ns3:Item_x0020_Details" minOccurs="0"/>
                <xsd:element ref="ns3:Template_x0020_details" minOccurs="0"/>
                <xsd:element ref="ns3:Assetid_x0020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f35948-e619-41b3-aa29-22878b09cfd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262f94-9f35-4ac3-9a90-690165a166b7" elementFormDefault="qualified">
    <xsd:import namespace="http://schemas.microsoft.com/office/2006/documentManagement/types"/>
    <xsd:import namespace="http://schemas.microsoft.com/office/infopath/2007/PartnerControls"/>
    <xsd:element name="VSO_x0020_item_x0020_id" ma:index="10" nillable="true" ma:displayName="VSO item id" ma:description="Please add the bug number to refer to VSO items." ma:internalName="VSO_x0020_item_x0020_id">
      <xsd:simpleType>
        <xsd:restriction base="dms:Text">
          <xsd:maxLength value="255"/>
        </xsd:restriction>
      </xsd:simpleType>
    </xsd:element>
    <xsd:element name="Item_x0020_Details" ma:index="11" nillable="true" ma:displayName="Item Details" ma:internalName="Item_x0020_Details">
      <xsd:simpleType>
        <xsd:restriction base="dms:Note">
          <xsd:maxLength value="255"/>
        </xsd:restriction>
      </xsd:simpleType>
    </xsd:element>
    <xsd:element name="Template_x0020_details" ma:index="12" nillable="true" ma:displayName="Template details" ma:internalName="Template_x0020_details">
      <xsd:simpleType>
        <xsd:restriction base="dms:Text"/>
      </xsd:simpleType>
    </xsd:element>
    <xsd:element name="Assetid_x0020_" ma:index="13" nillable="true" ma:displayName="Assetid " ma:internalName="Assetid_x0020_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9220E13-D325-4A9E-AA7A-0D1409275EB9}">
  <ds:schemaRefs>
    <ds:schemaRef ds:uri="http://schemas.microsoft.com/office/2006/metadata/properties"/>
    <ds:schemaRef ds:uri="40262f94-9f35-4ac3-9a90-690165a166b7"/>
    <ds:schemaRef ds:uri="http://schemas.openxmlformats.org/package/2006/metadata/core-properties"/>
    <ds:schemaRef ds:uri="http://purl.org/dc/elements/1.1/"/>
    <ds:schemaRef ds:uri="http://schemas.microsoft.com/office/infopath/2007/PartnerControls"/>
    <ds:schemaRef ds:uri="http://purl.org/dc/dcmitype/"/>
    <ds:schemaRef ds:uri="http://schemas.microsoft.com/office/2006/documentManagement/types"/>
    <ds:schemaRef ds:uri="a4f35948-e619-41b3-aa29-22878b09cfd2"/>
    <ds:schemaRef ds:uri="http://www.w3.org/XML/1998/namespace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7C80FAF7-F941-4D3E-A3C3-283A6110793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f35948-e619-41b3-aa29-22878b09cfd2"/>
    <ds:schemaRef ds:uri="40262f94-9f35-4ac3-9a90-690165a166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02F2BE50-DDB3-465B-A26E-975A276D4362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4240</TotalTime>
  <Words>210</Words>
  <Application>Microsoft Office PowerPoint</Application>
  <PresentationFormat>Довільний</PresentationFormat>
  <Paragraphs>38</Paragraphs>
  <Slides>12</Slides>
  <Notes>1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12</vt:i4>
      </vt:variant>
    </vt:vector>
  </HeadingPairs>
  <TitlesOfParts>
    <vt:vector size="19" baseType="lpstr">
      <vt:lpstr>Arial</vt:lpstr>
      <vt:lpstr>Calibri</vt:lpstr>
      <vt:lpstr>Franklin Gothic Medium</vt:lpstr>
      <vt:lpstr>Times New Roman</vt:lpstr>
      <vt:lpstr>Trebuchet MS</vt:lpstr>
      <vt:lpstr>Wingdings 3</vt:lpstr>
      <vt:lpstr>Грань</vt:lpstr>
      <vt:lpstr>Аналіз роботи  Вінницького апеляційного суду з виконання вимог Закону України від 2 жовтня 1996 року № 393/96-ВР «Про звернення громадян»  у ІІ півріччі 2025 року   За звітний період до Вінницького апеляційного суду надійшло 93 звернень громадян, відсоткове значення та класифікація яких наведена в презентації:</vt:lpstr>
      <vt:lpstr>Класифікація звернень громадян за формою надходження</vt:lpstr>
      <vt:lpstr>Класифікація звернень громадян за ознакою надходження</vt:lpstr>
      <vt:lpstr>Класифікація звернень громадян за видами</vt:lpstr>
      <vt:lpstr>Класифікація звернень громадян за суб’єктом</vt:lpstr>
      <vt:lpstr>Класифікація звернень громадян за статтю авторів звернень</vt:lpstr>
      <vt:lpstr>Класифікація звернень громадян за їх типом</vt:lpstr>
      <vt:lpstr>Класифікація звернень громадян за їх соціальним станом</vt:lpstr>
      <vt:lpstr>Класифікація звернень громадян за результатами їх розгляду</vt:lpstr>
      <vt:lpstr>Класифікація звернень громадян за способом отримання відповіді</vt:lpstr>
      <vt:lpstr>Порівняльна діаграма з надходження звернень громадян у звітному періоді 2025 року з відповідним періодом 2024 року</vt:lpstr>
      <vt:lpstr>Упродовж звітного періоду оскарження до суду рішень, ухвалених Вінницьким апеляційним судом за результатами розгляду звернень громадян, не встановлено.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Підсумки діяльності Вінницького апеляційного суду</dc:title>
  <dc:creator>Чорна-Гаража</dc:creator>
  <cp:lastModifiedBy>Олійник Тетяна Павлівна</cp:lastModifiedBy>
  <cp:revision>850</cp:revision>
  <cp:lastPrinted>2022-07-12T12:52:36Z</cp:lastPrinted>
  <dcterms:created xsi:type="dcterms:W3CDTF">2021-01-13T07:10:30Z</dcterms:created>
  <dcterms:modified xsi:type="dcterms:W3CDTF">2026-01-14T13:05:47Z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0x010100AA3F7D94069FF64A86F7DFF56D60E3BE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