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85" r:id="rId4"/>
  </p:sldMasterIdLst>
  <p:notesMasterIdLst>
    <p:notesMasterId r:id="rId13"/>
  </p:notesMasterIdLst>
  <p:handoutMasterIdLst>
    <p:handoutMasterId r:id="rId14"/>
  </p:handoutMasterIdLst>
  <p:sldIdLst>
    <p:sldId id="279" r:id="rId5"/>
    <p:sldId id="365" r:id="rId6"/>
    <p:sldId id="366" r:id="rId7"/>
    <p:sldId id="373" r:id="rId8"/>
    <p:sldId id="367" r:id="rId9"/>
    <p:sldId id="368" r:id="rId10"/>
    <p:sldId id="371" r:id="rId11"/>
    <p:sldId id="372" r:id="rId12"/>
  </p:sldIdLst>
  <p:sldSz cx="12188825" cy="6858000"/>
  <p:notesSz cx="6797675" cy="99298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озділ за замовчуванням" id="{0112DFEF-45BF-48AA-AEC7-8DCDC9FD221A}">
          <p14:sldIdLst>
            <p14:sldId id="279"/>
            <p14:sldId id="365"/>
            <p14:sldId id="366"/>
            <p14:sldId id="373"/>
            <p14:sldId id="367"/>
            <p14:sldId id="368"/>
            <p14:sldId id="371"/>
            <p14:sldId id="372"/>
          </p14:sldIdLst>
        </p14:section>
        <p14:section name="Розділ без заголовка" id="{9398415F-CFF2-480D-8B5D-504567625EDB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8" pos="383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Чорна-Гаража" initials="Ч" lastIdx="2" clrIdx="0">
    <p:extLst>
      <p:ext uri="{19B8F6BF-5375-455C-9EA6-DF929625EA0E}">
        <p15:presenceInfo xmlns:p15="http://schemas.microsoft.com/office/powerpoint/2012/main" userId="Чорна-Гаража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79CB"/>
    <a:srgbClr val="1B7ACD"/>
    <a:srgbClr val="FFFF00"/>
    <a:srgbClr val="F0F3F9"/>
    <a:srgbClr val="95BFE6"/>
    <a:srgbClr val="33ACE0"/>
    <a:srgbClr val="969696"/>
    <a:srgbClr val="E5F329"/>
    <a:srgbClr val="2AA6DD"/>
    <a:srgbClr val="2C8B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Помірний стиль 2 –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45" autoAdjust="0"/>
    <p:restoredTop sz="94706" autoAdjust="0"/>
  </p:normalViewPr>
  <p:slideViewPr>
    <p:cSldViewPr showGuides="1">
      <p:cViewPr varScale="1">
        <p:scale>
          <a:sx n="108" d="100"/>
          <a:sy n="108" d="100"/>
        </p:scale>
        <p:origin x="780" y="114"/>
      </p:cViewPr>
      <p:guideLst>
        <p:guide orient="horz" pos="2160"/>
        <p:guide pos="3839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85" d="100"/>
          <a:sy n="85" d="100"/>
        </p:scale>
        <p:origin x="380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ln>
              <a:solidFill>
                <a:schemeClr val="bg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bg1"/>
                </a:solidFill>
              </a:ln>
              <a:effectLst/>
              <a:sp3d contourW="25400">
                <a:contourClr>
                  <a:schemeClr val="bg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3BEB-45D3-A9E3-8C86271339D1}"/>
              </c:ext>
            </c:extLst>
          </c:dPt>
          <c:dPt>
            <c:idx val="1"/>
            <c:bubble3D val="0"/>
            <c:spPr>
              <a:solidFill>
                <a:srgbClr val="FFFF00"/>
              </a:solidFill>
              <a:ln w="25400">
                <a:solidFill>
                  <a:schemeClr val="bg1"/>
                </a:solidFill>
              </a:ln>
              <a:effectLst/>
              <a:sp3d contourW="25400">
                <a:contourClr>
                  <a:schemeClr val="bg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3BEB-45D3-A9E3-8C86271339D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bg1"/>
                </a:solidFill>
              </a:ln>
              <a:effectLst/>
              <a:sp3d contourW="25400">
                <a:contourClr>
                  <a:schemeClr val="bg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3BEB-45D3-A9E3-8C86271339D1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bg1"/>
                </a:solidFill>
              </a:ln>
              <a:effectLst/>
              <a:sp3d contourW="25400">
                <a:contourClr>
                  <a:schemeClr val="bg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3BEB-45D3-A9E3-8C86271339D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Електронною поштою - 78</c:v>
                </c:pt>
                <c:pt idx="1">
                  <c:v>Особисто (з рук в руки) - 8</c:v>
                </c:pt>
                <c:pt idx="2">
                  <c:v>Поштовим зв'язком - 3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0.88</c:v>
                </c:pt>
                <c:pt idx="1">
                  <c:v>0.09</c:v>
                </c:pt>
                <c:pt idx="2">
                  <c:v>0.03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10F-4C42-97AA-B5430FAF43A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4.5591560563062725E-2"/>
          <c:y val="0.87284140793473086"/>
          <c:w val="0.85375068019763123"/>
          <c:h val="0.1135917234267417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uk-UA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2.9460199495732371E-2"/>
          <c:y val="2.4499592637855051E-2"/>
          <c:w val="0.86811688776251283"/>
          <c:h val="0.72022861657346715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ln>
              <a:solidFill>
                <a:schemeClr val="bg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bg1"/>
                </a:solidFill>
              </a:ln>
              <a:effectLst/>
              <a:sp3d contourW="25400">
                <a:contourClr>
                  <a:schemeClr val="bg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D01E-4077-A5D7-C08D426D79D9}"/>
              </c:ext>
            </c:extLst>
          </c:dPt>
          <c:dPt>
            <c:idx val="1"/>
            <c:bubble3D val="0"/>
            <c:spPr>
              <a:solidFill>
                <a:srgbClr val="FFFF00"/>
              </a:solidFill>
              <a:ln w="25400">
                <a:solidFill>
                  <a:schemeClr val="bg1"/>
                </a:solidFill>
              </a:ln>
              <a:effectLst/>
              <a:sp3d contourW="25400">
                <a:contourClr>
                  <a:schemeClr val="bg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D01E-4077-A5D7-C08D426D79D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bg1"/>
                </a:solidFill>
              </a:ln>
              <a:effectLst/>
              <a:sp3d contourW="25400">
                <a:contourClr>
                  <a:schemeClr val="bg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CB75-4B26-90B4-B0B542FB163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Фізичні особи - 82</c:v>
                </c:pt>
                <c:pt idx="1">
                  <c:v>Юридичні особи - 7</c:v>
                </c:pt>
              </c:strCache>
            </c:strRef>
          </c:cat>
          <c:val>
            <c:numRef>
              <c:f>Лист1!$B$2:$B$3</c:f>
              <c:numCache>
                <c:formatCode>0%</c:formatCode>
                <c:ptCount val="2"/>
                <c:pt idx="0">
                  <c:v>0.92</c:v>
                </c:pt>
                <c:pt idx="1">
                  <c:v>0.08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9EF-4F71-9562-B9C444834E9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uk-UA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uk-UA"/>
          </a:p>
        </c:txPr>
      </c:legendEntry>
      <c:layout>
        <c:manualLayout>
          <c:xMode val="edge"/>
          <c:yMode val="edge"/>
          <c:x val="1.5042256286769176E-2"/>
          <c:y val="0.84956497889123428"/>
          <c:w val="0.85233595922589145"/>
          <c:h val="9.972884957226976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uk-UA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ln>
              <a:solidFill>
                <a:schemeClr val="bg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bg1"/>
                </a:solidFill>
              </a:ln>
              <a:effectLst/>
              <a:sp3d contourW="25400">
                <a:contourClr>
                  <a:schemeClr val="bg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ADF5-4B41-82E5-1A391B145AD7}"/>
              </c:ext>
            </c:extLst>
          </c:dPt>
          <c:dPt>
            <c:idx val="1"/>
            <c:bubble3D val="0"/>
            <c:spPr>
              <a:solidFill>
                <a:srgbClr val="FFFF00"/>
              </a:solidFill>
              <a:ln w="25400">
                <a:solidFill>
                  <a:schemeClr val="bg1"/>
                </a:solidFill>
              </a:ln>
              <a:effectLst/>
              <a:sp3d contourW="25400">
                <a:contourClr>
                  <a:schemeClr val="bg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ADF5-4B41-82E5-1A391B145AD7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bg1"/>
                </a:solidFill>
              </a:ln>
              <a:effectLst/>
              <a:sp3d contourW="25400">
                <a:contourClr>
                  <a:schemeClr val="bg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ADF5-4B41-82E5-1A391B145AD7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bg1"/>
                </a:solidFill>
              </a:ln>
              <a:effectLst/>
              <a:sp3d contourW="25400">
                <a:contourClr>
                  <a:schemeClr val="bg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ADF5-4B41-82E5-1A391B145AD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Задоволено (у тому числі частково) - 40</c:v>
                </c:pt>
                <c:pt idx="1">
                  <c:v>Відмовлено - 35</c:v>
                </c:pt>
                <c:pt idx="2">
                  <c:v>Направлено за належністю - 14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0.45</c:v>
                </c:pt>
                <c:pt idx="1">
                  <c:v>0.4</c:v>
                </c:pt>
                <c:pt idx="2">
                  <c:v>0.15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0DC-45DE-BFDE-B63B848300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2.6432139960140429E-2"/>
          <c:y val="0.88979849122455223"/>
          <c:w val="0.91992562860667604"/>
          <c:h val="9.729643860709243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uk-UA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4.7534428000429785E-2"/>
          <c:y val="5.5522369660600875E-2"/>
          <c:w val="0.90493114399914043"/>
          <c:h val="0.7386568920043892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ln>
              <a:solidFill>
                <a:schemeClr val="bg1"/>
              </a:solidFill>
            </a:ln>
          </c:spPr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bg1"/>
                </a:solidFill>
              </a:ln>
              <a:effectLst/>
              <a:sp3d contourW="25400">
                <a:contourClr>
                  <a:schemeClr val="bg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9EAC-4506-BEFC-15159D028A85}"/>
              </c:ext>
            </c:extLst>
          </c:dPt>
          <c:dPt>
            <c:idx val="1"/>
            <c:bubble3D val="0"/>
            <c:spPr>
              <a:solidFill>
                <a:srgbClr val="FFFF00"/>
              </a:solidFill>
              <a:ln w="25400">
                <a:solidFill>
                  <a:schemeClr val="bg1"/>
                </a:solidFill>
              </a:ln>
              <a:effectLst/>
              <a:sp3d contourW="25400">
                <a:contourClr>
                  <a:schemeClr val="bg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9EAC-4506-BEFC-15159D028A8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bg1"/>
                </a:solidFill>
              </a:ln>
              <a:effectLst/>
              <a:sp3d contourW="25400">
                <a:contourClr>
                  <a:schemeClr val="bg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9EAC-4506-BEFC-15159D028A85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bg1"/>
                </a:solidFill>
              </a:ln>
              <a:effectLst/>
              <a:sp3d contourW="25400">
                <a:contourClr>
                  <a:schemeClr val="bg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9EAC-4506-BEFC-15159D028A85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25400">
                <a:solidFill>
                  <a:schemeClr val="bg1"/>
                </a:solidFill>
              </a:ln>
              <a:effectLst/>
              <a:sp3d contourW="25400">
                <a:contourClr>
                  <a:schemeClr val="bg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9EAC-4506-BEFC-15159D028A85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Електронною поштою  - 79</c:v>
                </c:pt>
                <c:pt idx="1">
                  <c:v>Поштовим зв'язком - 10</c:v>
                </c:pt>
              </c:strCache>
            </c:strRef>
          </c:cat>
          <c:val>
            <c:numRef>
              <c:f>Лист1!$B$2:$B$3</c:f>
              <c:numCache>
                <c:formatCode>0%</c:formatCode>
                <c:ptCount val="2"/>
                <c:pt idx="0">
                  <c:v>0.89</c:v>
                </c:pt>
                <c:pt idx="1">
                  <c:v>0.11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4BD-40CE-9D92-DC74527F2A4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85380113591714746"/>
          <c:w val="0.92489317627609724"/>
          <c:h val="0.133293793914497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uk-UA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5.5562541535779678E-2"/>
          <c:y val="4.7366745575277959E-2"/>
          <c:w val="0.91384964449250994"/>
          <c:h val="0.81508379410834708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ln>
              <a:solidFill>
                <a:schemeClr val="bg1"/>
              </a:solidFill>
            </a:ln>
          </c:spPr>
          <c:dPt>
            <c:idx val="0"/>
            <c:bubble3D val="0"/>
            <c:spPr>
              <a:solidFill>
                <a:srgbClr val="FFFF00"/>
              </a:solidFill>
              <a:ln w="25400">
                <a:solidFill>
                  <a:schemeClr val="bg1"/>
                </a:solidFill>
              </a:ln>
              <a:effectLst/>
              <a:sp3d contourW="25400">
                <a:contourClr>
                  <a:schemeClr val="bg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AE46-4DBC-A388-2D06FE1FFA3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bg1"/>
                </a:solidFill>
              </a:ln>
              <a:effectLst/>
              <a:sp3d contourW="25400">
                <a:contourClr>
                  <a:schemeClr val="bg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AE46-4DBC-A388-2D06FE1FFA3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Кількість запитів на інформацію в 2025 році - 89</c:v>
                </c:pt>
                <c:pt idx="1">
                  <c:v>Кількість запитів на інформацію в  2024 році - 56</c:v>
                </c:pt>
              </c:strCache>
            </c:strRef>
          </c:cat>
          <c:val>
            <c:numRef>
              <c:f>Лист1!$B$2:$B$3</c:f>
              <c:numCache>
                <c:formatCode>0%</c:formatCode>
                <c:ptCount val="2"/>
                <c:pt idx="0">
                  <c:v>0.61</c:v>
                </c:pt>
                <c:pt idx="1">
                  <c:v>0.39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6F1-43FA-9551-A3BA0C475D1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2550616704247112"/>
          <c:y val="0.8654177313631819"/>
          <c:w val="0.54343772645637578"/>
          <c:h val="0.1202820557475595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uk-UA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724E7AC-40DB-4804-88D3-D6C6D6F87B22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A8D0DC4F-F45B-411D-B3CC-768AF8C09A9A}">
      <dgm:prSet phldrT="[Текст]"/>
      <dgm:spPr/>
      <dgm:t>
        <a:bodyPr/>
        <a:lstStyle/>
        <a:p>
          <a:r>
            <a:rPr lang="uk-UA" dirty="0"/>
            <a:t>Про контакти та режим роботи суду</a:t>
          </a:r>
        </a:p>
      </dgm:t>
    </dgm:pt>
    <dgm:pt modelId="{08ECE1ED-C094-4ADE-BF28-445165806294}" type="parTrans" cxnId="{612A5161-26E5-40A6-A4F6-187617CC92CA}">
      <dgm:prSet/>
      <dgm:spPr/>
      <dgm:t>
        <a:bodyPr/>
        <a:lstStyle/>
        <a:p>
          <a:endParaRPr lang="uk-UA"/>
        </a:p>
      </dgm:t>
    </dgm:pt>
    <dgm:pt modelId="{DDEB4562-6033-4A90-A3A1-1C4778545F89}" type="sibTrans" cxnId="{612A5161-26E5-40A6-A4F6-187617CC92CA}">
      <dgm:prSet/>
      <dgm:spPr/>
      <dgm:t>
        <a:bodyPr/>
        <a:lstStyle/>
        <a:p>
          <a:endParaRPr lang="uk-UA"/>
        </a:p>
      </dgm:t>
    </dgm:pt>
    <dgm:pt modelId="{1A4A059A-6FA9-4535-A522-3450D796206C}">
      <dgm:prSet phldrT="[Текст]"/>
      <dgm:spPr/>
      <dgm:t>
        <a:bodyPr/>
        <a:lstStyle/>
        <a:p>
          <a:r>
            <a:rPr lang="uk-UA" dirty="0"/>
            <a:t>Про наявність міжнародних договорів</a:t>
          </a:r>
        </a:p>
      </dgm:t>
    </dgm:pt>
    <dgm:pt modelId="{40D10700-5CD6-46FC-B17D-CA4B68EC277E}" type="parTrans" cxnId="{FCD44572-3E57-44C1-BB4B-8A5912997626}">
      <dgm:prSet/>
      <dgm:spPr/>
      <dgm:t>
        <a:bodyPr/>
        <a:lstStyle/>
        <a:p>
          <a:endParaRPr lang="uk-UA"/>
        </a:p>
      </dgm:t>
    </dgm:pt>
    <dgm:pt modelId="{211E2169-31A8-41F8-9866-9DA9BA7F27AF}" type="sibTrans" cxnId="{FCD44572-3E57-44C1-BB4B-8A5912997626}">
      <dgm:prSet/>
      <dgm:spPr/>
      <dgm:t>
        <a:bodyPr/>
        <a:lstStyle/>
        <a:p>
          <a:endParaRPr lang="uk-UA"/>
        </a:p>
      </dgm:t>
    </dgm:pt>
    <dgm:pt modelId="{32D760C7-0FFF-4234-8A70-D327093A1D86}">
      <dgm:prSet phldrT="[Текст]"/>
      <dgm:spPr/>
      <dgm:t>
        <a:bodyPr/>
        <a:lstStyle/>
        <a:p>
          <a:r>
            <a:rPr lang="uk-UA" dirty="0"/>
            <a:t>Про статистичні показники діяльності суду</a:t>
          </a:r>
        </a:p>
      </dgm:t>
    </dgm:pt>
    <dgm:pt modelId="{2670010F-7BEB-414F-B3DC-16F8AB7730B5}" type="parTrans" cxnId="{EE273C6F-CA6B-44DC-A272-65524036B68F}">
      <dgm:prSet/>
      <dgm:spPr/>
      <dgm:t>
        <a:bodyPr/>
        <a:lstStyle/>
        <a:p>
          <a:endParaRPr lang="uk-UA"/>
        </a:p>
      </dgm:t>
    </dgm:pt>
    <dgm:pt modelId="{07E29321-7BDC-4618-AF12-C091C53FA17E}" type="sibTrans" cxnId="{EE273C6F-CA6B-44DC-A272-65524036B68F}">
      <dgm:prSet/>
      <dgm:spPr/>
      <dgm:t>
        <a:bodyPr/>
        <a:lstStyle/>
        <a:p>
          <a:endParaRPr lang="uk-UA"/>
        </a:p>
      </dgm:t>
    </dgm:pt>
    <dgm:pt modelId="{F2D303B5-5D54-4075-AB26-F40EC4AC8CCE}">
      <dgm:prSet/>
      <dgm:spPr/>
      <dgm:t>
        <a:bodyPr/>
        <a:lstStyle/>
        <a:p>
          <a:r>
            <a:rPr lang="uk-UA" dirty="0"/>
            <a:t>Про службове житло та рівень заробітної плати</a:t>
          </a:r>
        </a:p>
      </dgm:t>
    </dgm:pt>
    <dgm:pt modelId="{6BE98E10-3662-4C80-B43F-63FA50AE5BD0}" type="parTrans" cxnId="{58022E96-A738-42E8-86A7-8DE6FE4AB962}">
      <dgm:prSet/>
      <dgm:spPr/>
      <dgm:t>
        <a:bodyPr/>
        <a:lstStyle/>
        <a:p>
          <a:endParaRPr lang="uk-UA"/>
        </a:p>
      </dgm:t>
    </dgm:pt>
    <dgm:pt modelId="{0AAE1C81-3221-4C8C-A4A8-57BA6591E500}" type="sibTrans" cxnId="{58022E96-A738-42E8-86A7-8DE6FE4AB962}">
      <dgm:prSet/>
      <dgm:spPr/>
      <dgm:t>
        <a:bodyPr/>
        <a:lstStyle/>
        <a:p>
          <a:endParaRPr lang="uk-UA"/>
        </a:p>
      </dgm:t>
    </dgm:pt>
    <dgm:pt modelId="{B55001F0-6D01-4568-82E7-02EA862BE00E}">
      <dgm:prSet/>
      <dgm:spPr/>
      <dgm:t>
        <a:bodyPr/>
        <a:lstStyle/>
        <a:p>
          <a:r>
            <a:rPr lang="uk-UA" dirty="0"/>
            <a:t>Про закордонні відрядження суддів</a:t>
          </a:r>
        </a:p>
      </dgm:t>
    </dgm:pt>
    <dgm:pt modelId="{7BF364F9-3717-4DD4-85C6-94BB770E3001}" type="parTrans" cxnId="{8CF75B14-2FB1-425C-962C-07384B0EE282}">
      <dgm:prSet/>
      <dgm:spPr/>
      <dgm:t>
        <a:bodyPr/>
        <a:lstStyle/>
        <a:p>
          <a:endParaRPr lang="uk-UA"/>
        </a:p>
      </dgm:t>
    </dgm:pt>
    <dgm:pt modelId="{0122499B-763F-442F-8674-F6BBA4B9A2A7}" type="sibTrans" cxnId="{8CF75B14-2FB1-425C-962C-07384B0EE282}">
      <dgm:prSet/>
      <dgm:spPr/>
      <dgm:t>
        <a:bodyPr/>
        <a:lstStyle/>
        <a:p>
          <a:endParaRPr lang="uk-UA"/>
        </a:p>
      </dgm:t>
    </dgm:pt>
    <dgm:pt modelId="{242A65A6-2588-48D6-93AB-25FB4FFE3528}">
      <dgm:prSet/>
      <dgm:spPr/>
      <dgm:t>
        <a:bodyPr/>
        <a:lstStyle/>
        <a:p>
          <a:r>
            <a:rPr lang="uk-UA" dirty="0"/>
            <a:t>Інші питання</a:t>
          </a:r>
        </a:p>
      </dgm:t>
    </dgm:pt>
    <dgm:pt modelId="{159EA648-1CB0-43E6-A138-0446774C659B}" type="parTrans" cxnId="{57055BC9-6E99-460A-9726-39042B7E2EDC}">
      <dgm:prSet/>
      <dgm:spPr/>
      <dgm:t>
        <a:bodyPr/>
        <a:lstStyle/>
        <a:p>
          <a:endParaRPr lang="uk-UA"/>
        </a:p>
      </dgm:t>
    </dgm:pt>
    <dgm:pt modelId="{D0F18FFC-F447-4B2B-9F07-88211F0DEA70}" type="sibTrans" cxnId="{57055BC9-6E99-460A-9726-39042B7E2EDC}">
      <dgm:prSet/>
      <dgm:spPr/>
      <dgm:t>
        <a:bodyPr/>
        <a:lstStyle/>
        <a:p>
          <a:endParaRPr lang="uk-UA"/>
        </a:p>
      </dgm:t>
    </dgm:pt>
    <dgm:pt modelId="{1E237CF5-95A6-4426-A3E5-49C084EA7FA5}">
      <dgm:prSet/>
      <dgm:spPr/>
      <dgm:t>
        <a:bodyPr/>
        <a:lstStyle/>
        <a:p>
          <a:r>
            <a:rPr lang="uk-UA" dirty="0"/>
            <a:t>Про надання інформації у справах</a:t>
          </a:r>
        </a:p>
      </dgm:t>
    </dgm:pt>
    <dgm:pt modelId="{191E0D27-DA42-4892-BB52-7E40498C4C86}" type="parTrans" cxnId="{24151EDD-E8E6-4E93-B88E-DD197264F18F}">
      <dgm:prSet/>
      <dgm:spPr/>
    </dgm:pt>
    <dgm:pt modelId="{7873D5C2-87E1-402C-B2A3-3B536B19C422}" type="sibTrans" cxnId="{24151EDD-E8E6-4E93-B88E-DD197264F18F}">
      <dgm:prSet/>
      <dgm:spPr/>
    </dgm:pt>
    <dgm:pt modelId="{FA5278A7-CE62-4F26-A49B-C44EC7116D26}" type="pres">
      <dgm:prSet presAssocID="{4724E7AC-40DB-4804-88D3-D6C6D6F87B22}" presName="linear" presStyleCnt="0">
        <dgm:presLayoutVars>
          <dgm:dir/>
          <dgm:animLvl val="lvl"/>
          <dgm:resizeHandles val="exact"/>
        </dgm:presLayoutVars>
      </dgm:prSet>
      <dgm:spPr/>
    </dgm:pt>
    <dgm:pt modelId="{26B5CB2F-F103-416D-9A03-2F73CB14BAD7}" type="pres">
      <dgm:prSet presAssocID="{A8D0DC4F-F45B-411D-B3CC-768AF8C09A9A}" presName="parentLin" presStyleCnt="0"/>
      <dgm:spPr/>
    </dgm:pt>
    <dgm:pt modelId="{168B50B6-C015-448F-9918-BE5C7E2E26C6}" type="pres">
      <dgm:prSet presAssocID="{A8D0DC4F-F45B-411D-B3CC-768AF8C09A9A}" presName="parentLeftMargin" presStyleLbl="node1" presStyleIdx="0" presStyleCnt="7"/>
      <dgm:spPr/>
    </dgm:pt>
    <dgm:pt modelId="{55853B17-F06A-4966-A5DF-B81D84E46355}" type="pres">
      <dgm:prSet presAssocID="{A8D0DC4F-F45B-411D-B3CC-768AF8C09A9A}" presName="parentText" presStyleLbl="node1" presStyleIdx="0" presStyleCnt="7" custScaleX="120877">
        <dgm:presLayoutVars>
          <dgm:chMax val="0"/>
          <dgm:bulletEnabled val="1"/>
        </dgm:presLayoutVars>
      </dgm:prSet>
      <dgm:spPr/>
    </dgm:pt>
    <dgm:pt modelId="{A8985724-D618-48BC-AA3C-B541E0B29012}" type="pres">
      <dgm:prSet presAssocID="{A8D0DC4F-F45B-411D-B3CC-768AF8C09A9A}" presName="negativeSpace" presStyleCnt="0"/>
      <dgm:spPr/>
    </dgm:pt>
    <dgm:pt modelId="{A139FB20-7108-4483-8726-634496D4A097}" type="pres">
      <dgm:prSet presAssocID="{A8D0DC4F-F45B-411D-B3CC-768AF8C09A9A}" presName="childText" presStyleLbl="conFgAcc1" presStyleIdx="0" presStyleCnt="7">
        <dgm:presLayoutVars>
          <dgm:bulletEnabled val="1"/>
        </dgm:presLayoutVars>
      </dgm:prSet>
      <dgm:spPr/>
    </dgm:pt>
    <dgm:pt modelId="{A49BFCAB-C9CC-4E58-B260-D9D0C966D115}" type="pres">
      <dgm:prSet presAssocID="{DDEB4562-6033-4A90-A3A1-1C4778545F89}" presName="spaceBetweenRectangles" presStyleCnt="0"/>
      <dgm:spPr/>
    </dgm:pt>
    <dgm:pt modelId="{47C93141-12A4-497A-8E8C-339CB63AB52C}" type="pres">
      <dgm:prSet presAssocID="{1A4A059A-6FA9-4535-A522-3450D796206C}" presName="parentLin" presStyleCnt="0"/>
      <dgm:spPr/>
    </dgm:pt>
    <dgm:pt modelId="{275852A5-E95B-40BF-8009-ED5AC9278C9B}" type="pres">
      <dgm:prSet presAssocID="{1A4A059A-6FA9-4535-A522-3450D796206C}" presName="parentLeftMargin" presStyleLbl="node1" presStyleIdx="0" presStyleCnt="7"/>
      <dgm:spPr/>
    </dgm:pt>
    <dgm:pt modelId="{765C37EC-5ADD-46DB-9E81-939D41C0576F}" type="pres">
      <dgm:prSet presAssocID="{1A4A059A-6FA9-4535-A522-3450D796206C}" presName="parentText" presStyleLbl="node1" presStyleIdx="1" presStyleCnt="7" custScaleX="121990">
        <dgm:presLayoutVars>
          <dgm:chMax val="0"/>
          <dgm:bulletEnabled val="1"/>
        </dgm:presLayoutVars>
      </dgm:prSet>
      <dgm:spPr/>
    </dgm:pt>
    <dgm:pt modelId="{DA97F622-7DBB-4A75-B0A6-A43678BAB515}" type="pres">
      <dgm:prSet presAssocID="{1A4A059A-6FA9-4535-A522-3450D796206C}" presName="negativeSpace" presStyleCnt="0"/>
      <dgm:spPr/>
    </dgm:pt>
    <dgm:pt modelId="{F920DAB2-ED83-49D5-9BEF-2A57EF0A4106}" type="pres">
      <dgm:prSet presAssocID="{1A4A059A-6FA9-4535-A522-3450D796206C}" presName="childText" presStyleLbl="conFgAcc1" presStyleIdx="1" presStyleCnt="7">
        <dgm:presLayoutVars>
          <dgm:bulletEnabled val="1"/>
        </dgm:presLayoutVars>
      </dgm:prSet>
      <dgm:spPr/>
    </dgm:pt>
    <dgm:pt modelId="{4C31B139-9A59-4FB8-96AC-40C906591C3C}" type="pres">
      <dgm:prSet presAssocID="{211E2169-31A8-41F8-9866-9DA9BA7F27AF}" presName="spaceBetweenRectangles" presStyleCnt="0"/>
      <dgm:spPr/>
    </dgm:pt>
    <dgm:pt modelId="{7DD939A5-2180-4EA6-BEB2-31A9115853E1}" type="pres">
      <dgm:prSet presAssocID="{32D760C7-0FFF-4234-8A70-D327093A1D86}" presName="parentLin" presStyleCnt="0"/>
      <dgm:spPr/>
    </dgm:pt>
    <dgm:pt modelId="{84AC1931-8542-49C8-A35B-F5C02873271D}" type="pres">
      <dgm:prSet presAssocID="{32D760C7-0FFF-4234-8A70-D327093A1D86}" presName="parentLeftMargin" presStyleLbl="node1" presStyleIdx="1" presStyleCnt="7"/>
      <dgm:spPr/>
    </dgm:pt>
    <dgm:pt modelId="{946A4375-071C-4DCE-B5D0-B84711AE388F}" type="pres">
      <dgm:prSet presAssocID="{32D760C7-0FFF-4234-8A70-D327093A1D86}" presName="parentText" presStyleLbl="node1" presStyleIdx="2" presStyleCnt="7" custScaleX="120877">
        <dgm:presLayoutVars>
          <dgm:chMax val="0"/>
          <dgm:bulletEnabled val="1"/>
        </dgm:presLayoutVars>
      </dgm:prSet>
      <dgm:spPr/>
    </dgm:pt>
    <dgm:pt modelId="{B7C4ED37-15E8-4C9A-B38C-19A0AC3900B4}" type="pres">
      <dgm:prSet presAssocID="{32D760C7-0FFF-4234-8A70-D327093A1D86}" presName="negativeSpace" presStyleCnt="0"/>
      <dgm:spPr/>
    </dgm:pt>
    <dgm:pt modelId="{F2B7D148-259F-4011-B644-AEA8579EEFF5}" type="pres">
      <dgm:prSet presAssocID="{32D760C7-0FFF-4234-8A70-D327093A1D86}" presName="childText" presStyleLbl="conFgAcc1" presStyleIdx="2" presStyleCnt="7">
        <dgm:presLayoutVars>
          <dgm:bulletEnabled val="1"/>
        </dgm:presLayoutVars>
      </dgm:prSet>
      <dgm:spPr/>
    </dgm:pt>
    <dgm:pt modelId="{DBE404EB-E7C9-4FCD-9C8E-2457124DFFEC}" type="pres">
      <dgm:prSet presAssocID="{07E29321-7BDC-4618-AF12-C091C53FA17E}" presName="spaceBetweenRectangles" presStyleCnt="0"/>
      <dgm:spPr/>
    </dgm:pt>
    <dgm:pt modelId="{A929C913-A58D-4705-BEF0-8DB03C689C3C}" type="pres">
      <dgm:prSet presAssocID="{F2D303B5-5D54-4075-AB26-F40EC4AC8CCE}" presName="parentLin" presStyleCnt="0"/>
      <dgm:spPr/>
    </dgm:pt>
    <dgm:pt modelId="{FA6E49AE-017D-454D-9F80-DA0E96E7B30D}" type="pres">
      <dgm:prSet presAssocID="{F2D303B5-5D54-4075-AB26-F40EC4AC8CCE}" presName="parentLeftMargin" presStyleLbl="node1" presStyleIdx="2" presStyleCnt="7"/>
      <dgm:spPr/>
    </dgm:pt>
    <dgm:pt modelId="{575F6C1D-FED8-4CCA-AE53-415A5225421D}" type="pres">
      <dgm:prSet presAssocID="{F2D303B5-5D54-4075-AB26-F40EC4AC8CCE}" presName="parentText" presStyleLbl="node1" presStyleIdx="3" presStyleCnt="7" custScaleX="121548">
        <dgm:presLayoutVars>
          <dgm:chMax val="0"/>
          <dgm:bulletEnabled val="1"/>
        </dgm:presLayoutVars>
      </dgm:prSet>
      <dgm:spPr/>
    </dgm:pt>
    <dgm:pt modelId="{08802C54-C44B-4627-A22C-A5C36F1E58CC}" type="pres">
      <dgm:prSet presAssocID="{F2D303B5-5D54-4075-AB26-F40EC4AC8CCE}" presName="negativeSpace" presStyleCnt="0"/>
      <dgm:spPr/>
    </dgm:pt>
    <dgm:pt modelId="{95DC7476-5F74-4765-A003-6BD8AD5E774E}" type="pres">
      <dgm:prSet presAssocID="{F2D303B5-5D54-4075-AB26-F40EC4AC8CCE}" presName="childText" presStyleLbl="conFgAcc1" presStyleIdx="3" presStyleCnt="7">
        <dgm:presLayoutVars>
          <dgm:bulletEnabled val="1"/>
        </dgm:presLayoutVars>
      </dgm:prSet>
      <dgm:spPr/>
    </dgm:pt>
    <dgm:pt modelId="{B56A7714-4A35-4550-94BA-CE16885EF68E}" type="pres">
      <dgm:prSet presAssocID="{0AAE1C81-3221-4C8C-A4A8-57BA6591E500}" presName="spaceBetweenRectangles" presStyleCnt="0"/>
      <dgm:spPr/>
    </dgm:pt>
    <dgm:pt modelId="{65503B05-3D71-4A1E-8544-F2A477E1E815}" type="pres">
      <dgm:prSet presAssocID="{B55001F0-6D01-4568-82E7-02EA862BE00E}" presName="parentLin" presStyleCnt="0"/>
      <dgm:spPr/>
    </dgm:pt>
    <dgm:pt modelId="{1B733C26-8144-4426-A1E6-AB98077F9602}" type="pres">
      <dgm:prSet presAssocID="{B55001F0-6D01-4568-82E7-02EA862BE00E}" presName="parentLeftMargin" presStyleLbl="node1" presStyleIdx="3" presStyleCnt="7"/>
      <dgm:spPr/>
    </dgm:pt>
    <dgm:pt modelId="{19945428-5B1F-4F5D-B55E-B1D5C9096183}" type="pres">
      <dgm:prSet presAssocID="{B55001F0-6D01-4568-82E7-02EA862BE00E}" presName="parentText" presStyleLbl="node1" presStyleIdx="4" presStyleCnt="7" custScaleX="121548" custLinFactNeighborX="7508" custLinFactNeighborY="-4920">
        <dgm:presLayoutVars>
          <dgm:chMax val="0"/>
          <dgm:bulletEnabled val="1"/>
        </dgm:presLayoutVars>
      </dgm:prSet>
      <dgm:spPr/>
    </dgm:pt>
    <dgm:pt modelId="{60BCCC27-9C57-4C0E-830F-C8F27CD50899}" type="pres">
      <dgm:prSet presAssocID="{B55001F0-6D01-4568-82E7-02EA862BE00E}" presName="negativeSpace" presStyleCnt="0"/>
      <dgm:spPr/>
    </dgm:pt>
    <dgm:pt modelId="{FD9C856B-DD2B-460E-9A8C-2E33946D9CD7}" type="pres">
      <dgm:prSet presAssocID="{B55001F0-6D01-4568-82E7-02EA862BE00E}" presName="childText" presStyleLbl="conFgAcc1" presStyleIdx="4" presStyleCnt="7">
        <dgm:presLayoutVars>
          <dgm:bulletEnabled val="1"/>
        </dgm:presLayoutVars>
      </dgm:prSet>
      <dgm:spPr/>
    </dgm:pt>
    <dgm:pt modelId="{BA028551-D915-4C6F-A566-E2E4B5DB4773}" type="pres">
      <dgm:prSet presAssocID="{0122499B-763F-442F-8674-F6BBA4B9A2A7}" presName="spaceBetweenRectangles" presStyleCnt="0"/>
      <dgm:spPr/>
    </dgm:pt>
    <dgm:pt modelId="{0E5ED110-5FF4-46E6-9DC3-82768BFEC024}" type="pres">
      <dgm:prSet presAssocID="{1E237CF5-95A6-4426-A3E5-49C084EA7FA5}" presName="parentLin" presStyleCnt="0"/>
      <dgm:spPr/>
    </dgm:pt>
    <dgm:pt modelId="{5CE7BB1E-FCBF-4A9F-9E07-56B239441CC3}" type="pres">
      <dgm:prSet presAssocID="{1E237CF5-95A6-4426-A3E5-49C084EA7FA5}" presName="parentLeftMargin" presStyleLbl="node1" presStyleIdx="4" presStyleCnt="7"/>
      <dgm:spPr/>
    </dgm:pt>
    <dgm:pt modelId="{C512B6E2-1868-4BDA-80BC-E7FA550105F1}" type="pres">
      <dgm:prSet presAssocID="{1E237CF5-95A6-4426-A3E5-49C084EA7FA5}" presName="parentText" presStyleLbl="node1" presStyleIdx="5" presStyleCnt="7" custScaleX="121548">
        <dgm:presLayoutVars>
          <dgm:chMax val="0"/>
          <dgm:bulletEnabled val="1"/>
        </dgm:presLayoutVars>
      </dgm:prSet>
      <dgm:spPr/>
    </dgm:pt>
    <dgm:pt modelId="{4F9CCA9A-28F6-40AC-B236-1F62E28C530C}" type="pres">
      <dgm:prSet presAssocID="{1E237CF5-95A6-4426-A3E5-49C084EA7FA5}" presName="negativeSpace" presStyleCnt="0"/>
      <dgm:spPr/>
    </dgm:pt>
    <dgm:pt modelId="{58E8B3C1-6A1C-40BE-B9AB-1DB0BD4D3E9A}" type="pres">
      <dgm:prSet presAssocID="{1E237CF5-95A6-4426-A3E5-49C084EA7FA5}" presName="childText" presStyleLbl="conFgAcc1" presStyleIdx="5" presStyleCnt="7">
        <dgm:presLayoutVars>
          <dgm:bulletEnabled val="1"/>
        </dgm:presLayoutVars>
      </dgm:prSet>
      <dgm:spPr/>
    </dgm:pt>
    <dgm:pt modelId="{5A757FFF-D7A3-4C96-8BEC-187A3DF11B99}" type="pres">
      <dgm:prSet presAssocID="{7873D5C2-87E1-402C-B2A3-3B536B19C422}" presName="spaceBetweenRectangles" presStyleCnt="0"/>
      <dgm:spPr/>
    </dgm:pt>
    <dgm:pt modelId="{395C2008-13E2-40A2-BA61-B15F96E38DBD}" type="pres">
      <dgm:prSet presAssocID="{242A65A6-2588-48D6-93AB-25FB4FFE3528}" presName="parentLin" presStyleCnt="0"/>
      <dgm:spPr/>
    </dgm:pt>
    <dgm:pt modelId="{C3943590-8F9D-4210-A1E6-008E4D95C340}" type="pres">
      <dgm:prSet presAssocID="{242A65A6-2588-48D6-93AB-25FB4FFE3528}" presName="parentLeftMargin" presStyleLbl="node1" presStyleIdx="5" presStyleCnt="7"/>
      <dgm:spPr/>
    </dgm:pt>
    <dgm:pt modelId="{CC97A63A-530F-4FE1-9F7B-F0B20964B314}" type="pres">
      <dgm:prSet presAssocID="{242A65A6-2588-48D6-93AB-25FB4FFE3528}" presName="parentText" presStyleLbl="node1" presStyleIdx="6" presStyleCnt="7" custScaleX="122118" custLinFactNeighborX="557" custLinFactNeighborY="-17356">
        <dgm:presLayoutVars>
          <dgm:chMax val="0"/>
          <dgm:bulletEnabled val="1"/>
        </dgm:presLayoutVars>
      </dgm:prSet>
      <dgm:spPr/>
    </dgm:pt>
    <dgm:pt modelId="{AEF48095-9EF0-483D-BA0F-C8066C6FA6B2}" type="pres">
      <dgm:prSet presAssocID="{242A65A6-2588-48D6-93AB-25FB4FFE3528}" presName="negativeSpace" presStyleCnt="0"/>
      <dgm:spPr/>
    </dgm:pt>
    <dgm:pt modelId="{11E5E840-DEB9-484E-AA27-F20258500A2F}" type="pres">
      <dgm:prSet presAssocID="{242A65A6-2588-48D6-93AB-25FB4FFE3528}" presName="childText" presStyleLbl="conFgAcc1" presStyleIdx="6" presStyleCnt="7">
        <dgm:presLayoutVars>
          <dgm:bulletEnabled val="1"/>
        </dgm:presLayoutVars>
      </dgm:prSet>
      <dgm:spPr/>
    </dgm:pt>
  </dgm:ptLst>
  <dgm:cxnLst>
    <dgm:cxn modelId="{8CF75B14-2FB1-425C-962C-07384B0EE282}" srcId="{4724E7AC-40DB-4804-88D3-D6C6D6F87B22}" destId="{B55001F0-6D01-4568-82E7-02EA862BE00E}" srcOrd="4" destOrd="0" parTransId="{7BF364F9-3717-4DD4-85C6-94BB770E3001}" sibTransId="{0122499B-763F-442F-8674-F6BBA4B9A2A7}"/>
    <dgm:cxn modelId="{1B2DF91C-1BE3-4246-894C-D7D66970CC79}" type="presOf" srcId="{B55001F0-6D01-4568-82E7-02EA862BE00E}" destId="{19945428-5B1F-4F5D-B55E-B1D5C9096183}" srcOrd="1" destOrd="0" presId="urn:microsoft.com/office/officeart/2005/8/layout/list1"/>
    <dgm:cxn modelId="{4D757328-6F6A-4418-A5D6-B6E087AF79D3}" type="presOf" srcId="{1E237CF5-95A6-4426-A3E5-49C084EA7FA5}" destId="{5CE7BB1E-FCBF-4A9F-9E07-56B239441CC3}" srcOrd="0" destOrd="0" presId="urn:microsoft.com/office/officeart/2005/8/layout/list1"/>
    <dgm:cxn modelId="{612A5161-26E5-40A6-A4F6-187617CC92CA}" srcId="{4724E7AC-40DB-4804-88D3-D6C6D6F87B22}" destId="{A8D0DC4F-F45B-411D-B3CC-768AF8C09A9A}" srcOrd="0" destOrd="0" parTransId="{08ECE1ED-C094-4ADE-BF28-445165806294}" sibTransId="{DDEB4562-6033-4A90-A3A1-1C4778545F89}"/>
    <dgm:cxn modelId="{02A9B142-5141-4116-8A36-E07EEE0C4014}" type="presOf" srcId="{4724E7AC-40DB-4804-88D3-D6C6D6F87B22}" destId="{FA5278A7-CE62-4F26-A49B-C44EC7116D26}" srcOrd="0" destOrd="0" presId="urn:microsoft.com/office/officeart/2005/8/layout/list1"/>
    <dgm:cxn modelId="{20908169-8196-4542-B968-7EB182BBB200}" type="presOf" srcId="{32D760C7-0FFF-4234-8A70-D327093A1D86}" destId="{946A4375-071C-4DCE-B5D0-B84711AE388F}" srcOrd="1" destOrd="0" presId="urn:microsoft.com/office/officeart/2005/8/layout/list1"/>
    <dgm:cxn modelId="{ADFD454E-761F-4E2F-8C7E-421990A2F132}" type="presOf" srcId="{242A65A6-2588-48D6-93AB-25FB4FFE3528}" destId="{CC97A63A-530F-4FE1-9F7B-F0B20964B314}" srcOrd="1" destOrd="0" presId="urn:microsoft.com/office/officeart/2005/8/layout/list1"/>
    <dgm:cxn modelId="{EE273C6F-CA6B-44DC-A272-65524036B68F}" srcId="{4724E7AC-40DB-4804-88D3-D6C6D6F87B22}" destId="{32D760C7-0FFF-4234-8A70-D327093A1D86}" srcOrd="2" destOrd="0" parTransId="{2670010F-7BEB-414F-B3DC-16F8AB7730B5}" sibTransId="{07E29321-7BDC-4618-AF12-C091C53FA17E}"/>
    <dgm:cxn modelId="{99D34352-9532-4BBB-A939-51FB03F7DBC7}" type="presOf" srcId="{32D760C7-0FFF-4234-8A70-D327093A1D86}" destId="{84AC1931-8542-49C8-A35B-F5C02873271D}" srcOrd="0" destOrd="0" presId="urn:microsoft.com/office/officeart/2005/8/layout/list1"/>
    <dgm:cxn modelId="{FCD44572-3E57-44C1-BB4B-8A5912997626}" srcId="{4724E7AC-40DB-4804-88D3-D6C6D6F87B22}" destId="{1A4A059A-6FA9-4535-A522-3450D796206C}" srcOrd="1" destOrd="0" parTransId="{40D10700-5CD6-46FC-B17D-CA4B68EC277E}" sibTransId="{211E2169-31A8-41F8-9866-9DA9BA7F27AF}"/>
    <dgm:cxn modelId="{DD743378-66DC-4435-9F91-A6E44183F2FC}" type="presOf" srcId="{242A65A6-2588-48D6-93AB-25FB4FFE3528}" destId="{C3943590-8F9D-4210-A1E6-008E4D95C340}" srcOrd="0" destOrd="0" presId="urn:microsoft.com/office/officeart/2005/8/layout/list1"/>
    <dgm:cxn modelId="{F7BFEB7F-B99C-4A9A-9FBA-C2E358AFD48E}" type="presOf" srcId="{F2D303B5-5D54-4075-AB26-F40EC4AC8CCE}" destId="{FA6E49AE-017D-454D-9F80-DA0E96E7B30D}" srcOrd="0" destOrd="0" presId="urn:microsoft.com/office/officeart/2005/8/layout/list1"/>
    <dgm:cxn modelId="{21D3CC94-9DEC-49A1-AFAE-4ADDA04320DC}" type="presOf" srcId="{F2D303B5-5D54-4075-AB26-F40EC4AC8CCE}" destId="{575F6C1D-FED8-4CCA-AE53-415A5225421D}" srcOrd="1" destOrd="0" presId="urn:microsoft.com/office/officeart/2005/8/layout/list1"/>
    <dgm:cxn modelId="{58022E96-A738-42E8-86A7-8DE6FE4AB962}" srcId="{4724E7AC-40DB-4804-88D3-D6C6D6F87B22}" destId="{F2D303B5-5D54-4075-AB26-F40EC4AC8CCE}" srcOrd="3" destOrd="0" parTransId="{6BE98E10-3662-4C80-B43F-63FA50AE5BD0}" sibTransId="{0AAE1C81-3221-4C8C-A4A8-57BA6591E500}"/>
    <dgm:cxn modelId="{CB5BFFAD-A9D5-48DD-9C59-9DB7BAFED26F}" type="presOf" srcId="{1A4A059A-6FA9-4535-A522-3450D796206C}" destId="{275852A5-E95B-40BF-8009-ED5AC9278C9B}" srcOrd="0" destOrd="0" presId="urn:microsoft.com/office/officeart/2005/8/layout/list1"/>
    <dgm:cxn modelId="{416118AE-D196-4CE4-A04D-B6090CBC1AB2}" type="presOf" srcId="{A8D0DC4F-F45B-411D-B3CC-768AF8C09A9A}" destId="{168B50B6-C015-448F-9918-BE5C7E2E26C6}" srcOrd="0" destOrd="0" presId="urn:microsoft.com/office/officeart/2005/8/layout/list1"/>
    <dgm:cxn modelId="{57055BC9-6E99-460A-9726-39042B7E2EDC}" srcId="{4724E7AC-40DB-4804-88D3-D6C6D6F87B22}" destId="{242A65A6-2588-48D6-93AB-25FB4FFE3528}" srcOrd="6" destOrd="0" parTransId="{159EA648-1CB0-43E6-A138-0446774C659B}" sibTransId="{D0F18FFC-F447-4B2B-9F07-88211F0DEA70}"/>
    <dgm:cxn modelId="{24151EDD-E8E6-4E93-B88E-DD197264F18F}" srcId="{4724E7AC-40DB-4804-88D3-D6C6D6F87B22}" destId="{1E237CF5-95A6-4426-A3E5-49C084EA7FA5}" srcOrd="5" destOrd="0" parTransId="{191E0D27-DA42-4892-BB52-7E40498C4C86}" sibTransId="{7873D5C2-87E1-402C-B2A3-3B536B19C422}"/>
    <dgm:cxn modelId="{3EAEDCE0-0A0B-4A0F-A14F-6465319F0BB3}" type="presOf" srcId="{A8D0DC4F-F45B-411D-B3CC-768AF8C09A9A}" destId="{55853B17-F06A-4966-A5DF-B81D84E46355}" srcOrd="1" destOrd="0" presId="urn:microsoft.com/office/officeart/2005/8/layout/list1"/>
    <dgm:cxn modelId="{D00D38E8-2BF1-4A74-B247-0DE350D6C5DF}" type="presOf" srcId="{B55001F0-6D01-4568-82E7-02EA862BE00E}" destId="{1B733C26-8144-4426-A1E6-AB98077F9602}" srcOrd="0" destOrd="0" presId="urn:microsoft.com/office/officeart/2005/8/layout/list1"/>
    <dgm:cxn modelId="{DDC834F2-9B92-4738-8D6E-52D8D127957E}" type="presOf" srcId="{1A4A059A-6FA9-4535-A522-3450D796206C}" destId="{765C37EC-5ADD-46DB-9E81-939D41C0576F}" srcOrd="1" destOrd="0" presId="urn:microsoft.com/office/officeart/2005/8/layout/list1"/>
    <dgm:cxn modelId="{6E90E9FC-9D41-4AD5-B820-8D6519F6A275}" type="presOf" srcId="{1E237CF5-95A6-4426-A3E5-49C084EA7FA5}" destId="{C512B6E2-1868-4BDA-80BC-E7FA550105F1}" srcOrd="1" destOrd="0" presId="urn:microsoft.com/office/officeart/2005/8/layout/list1"/>
    <dgm:cxn modelId="{FB85E977-1758-49B1-8A06-00E04BEAD9DE}" type="presParOf" srcId="{FA5278A7-CE62-4F26-A49B-C44EC7116D26}" destId="{26B5CB2F-F103-416D-9A03-2F73CB14BAD7}" srcOrd="0" destOrd="0" presId="urn:microsoft.com/office/officeart/2005/8/layout/list1"/>
    <dgm:cxn modelId="{AE9F101B-F219-4407-B0F1-B0A876CBE742}" type="presParOf" srcId="{26B5CB2F-F103-416D-9A03-2F73CB14BAD7}" destId="{168B50B6-C015-448F-9918-BE5C7E2E26C6}" srcOrd="0" destOrd="0" presId="urn:microsoft.com/office/officeart/2005/8/layout/list1"/>
    <dgm:cxn modelId="{E93A1A8F-867C-49B1-84FF-F550B9270F81}" type="presParOf" srcId="{26B5CB2F-F103-416D-9A03-2F73CB14BAD7}" destId="{55853B17-F06A-4966-A5DF-B81D84E46355}" srcOrd="1" destOrd="0" presId="urn:microsoft.com/office/officeart/2005/8/layout/list1"/>
    <dgm:cxn modelId="{9D82D580-055E-4B7A-8E65-7FDB451B2E5E}" type="presParOf" srcId="{FA5278A7-CE62-4F26-A49B-C44EC7116D26}" destId="{A8985724-D618-48BC-AA3C-B541E0B29012}" srcOrd="1" destOrd="0" presId="urn:microsoft.com/office/officeart/2005/8/layout/list1"/>
    <dgm:cxn modelId="{0925F864-9C34-4D41-8A26-67BCFCA5E3FB}" type="presParOf" srcId="{FA5278A7-CE62-4F26-A49B-C44EC7116D26}" destId="{A139FB20-7108-4483-8726-634496D4A097}" srcOrd="2" destOrd="0" presId="urn:microsoft.com/office/officeart/2005/8/layout/list1"/>
    <dgm:cxn modelId="{3EC95010-2321-444E-9E48-8354EF8DB3CF}" type="presParOf" srcId="{FA5278A7-CE62-4F26-A49B-C44EC7116D26}" destId="{A49BFCAB-C9CC-4E58-B260-D9D0C966D115}" srcOrd="3" destOrd="0" presId="urn:microsoft.com/office/officeart/2005/8/layout/list1"/>
    <dgm:cxn modelId="{B8FE1116-85A9-497E-8087-105C90862946}" type="presParOf" srcId="{FA5278A7-CE62-4F26-A49B-C44EC7116D26}" destId="{47C93141-12A4-497A-8E8C-339CB63AB52C}" srcOrd="4" destOrd="0" presId="urn:microsoft.com/office/officeart/2005/8/layout/list1"/>
    <dgm:cxn modelId="{E3265A48-F94E-4970-AC7C-5D79DC6ADCED}" type="presParOf" srcId="{47C93141-12A4-497A-8E8C-339CB63AB52C}" destId="{275852A5-E95B-40BF-8009-ED5AC9278C9B}" srcOrd="0" destOrd="0" presId="urn:microsoft.com/office/officeart/2005/8/layout/list1"/>
    <dgm:cxn modelId="{030BEC31-CE0B-49F2-962D-CC9C308F4ACF}" type="presParOf" srcId="{47C93141-12A4-497A-8E8C-339CB63AB52C}" destId="{765C37EC-5ADD-46DB-9E81-939D41C0576F}" srcOrd="1" destOrd="0" presId="urn:microsoft.com/office/officeart/2005/8/layout/list1"/>
    <dgm:cxn modelId="{6C605B82-7B46-48EE-B0E4-1DC36D94C3FB}" type="presParOf" srcId="{FA5278A7-CE62-4F26-A49B-C44EC7116D26}" destId="{DA97F622-7DBB-4A75-B0A6-A43678BAB515}" srcOrd="5" destOrd="0" presId="urn:microsoft.com/office/officeart/2005/8/layout/list1"/>
    <dgm:cxn modelId="{43CE7976-1FB3-4FEC-87FC-8EB475CD037F}" type="presParOf" srcId="{FA5278A7-CE62-4F26-A49B-C44EC7116D26}" destId="{F920DAB2-ED83-49D5-9BEF-2A57EF0A4106}" srcOrd="6" destOrd="0" presId="urn:microsoft.com/office/officeart/2005/8/layout/list1"/>
    <dgm:cxn modelId="{53A2BA2E-9EB1-4421-A440-C32E936ABD3C}" type="presParOf" srcId="{FA5278A7-CE62-4F26-A49B-C44EC7116D26}" destId="{4C31B139-9A59-4FB8-96AC-40C906591C3C}" srcOrd="7" destOrd="0" presId="urn:microsoft.com/office/officeart/2005/8/layout/list1"/>
    <dgm:cxn modelId="{71AECB97-0F01-4416-93D2-24F55D90DFF0}" type="presParOf" srcId="{FA5278A7-CE62-4F26-A49B-C44EC7116D26}" destId="{7DD939A5-2180-4EA6-BEB2-31A9115853E1}" srcOrd="8" destOrd="0" presId="urn:microsoft.com/office/officeart/2005/8/layout/list1"/>
    <dgm:cxn modelId="{8B3D69DF-0E6E-46E2-B82C-568340895B12}" type="presParOf" srcId="{7DD939A5-2180-4EA6-BEB2-31A9115853E1}" destId="{84AC1931-8542-49C8-A35B-F5C02873271D}" srcOrd="0" destOrd="0" presId="urn:microsoft.com/office/officeart/2005/8/layout/list1"/>
    <dgm:cxn modelId="{2AC41FB2-8CE4-48F6-B14E-D4E4C330CE01}" type="presParOf" srcId="{7DD939A5-2180-4EA6-BEB2-31A9115853E1}" destId="{946A4375-071C-4DCE-B5D0-B84711AE388F}" srcOrd="1" destOrd="0" presId="urn:microsoft.com/office/officeart/2005/8/layout/list1"/>
    <dgm:cxn modelId="{9564B48F-055E-4665-80E7-5FC0B93CE500}" type="presParOf" srcId="{FA5278A7-CE62-4F26-A49B-C44EC7116D26}" destId="{B7C4ED37-15E8-4C9A-B38C-19A0AC3900B4}" srcOrd="9" destOrd="0" presId="urn:microsoft.com/office/officeart/2005/8/layout/list1"/>
    <dgm:cxn modelId="{B0DE580E-788F-496E-A398-F463A35E0170}" type="presParOf" srcId="{FA5278A7-CE62-4F26-A49B-C44EC7116D26}" destId="{F2B7D148-259F-4011-B644-AEA8579EEFF5}" srcOrd="10" destOrd="0" presId="urn:microsoft.com/office/officeart/2005/8/layout/list1"/>
    <dgm:cxn modelId="{F41E857A-A3FB-424B-989F-7830B10231DD}" type="presParOf" srcId="{FA5278A7-CE62-4F26-A49B-C44EC7116D26}" destId="{DBE404EB-E7C9-4FCD-9C8E-2457124DFFEC}" srcOrd="11" destOrd="0" presId="urn:microsoft.com/office/officeart/2005/8/layout/list1"/>
    <dgm:cxn modelId="{47B916AE-F32B-4B59-A2C7-17DE01C8E9FA}" type="presParOf" srcId="{FA5278A7-CE62-4F26-A49B-C44EC7116D26}" destId="{A929C913-A58D-4705-BEF0-8DB03C689C3C}" srcOrd="12" destOrd="0" presId="urn:microsoft.com/office/officeart/2005/8/layout/list1"/>
    <dgm:cxn modelId="{DF10F098-AB88-4985-974B-B31B32A88DC3}" type="presParOf" srcId="{A929C913-A58D-4705-BEF0-8DB03C689C3C}" destId="{FA6E49AE-017D-454D-9F80-DA0E96E7B30D}" srcOrd="0" destOrd="0" presId="urn:microsoft.com/office/officeart/2005/8/layout/list1"/>
    <dgm:cxn modelId="{75111BCF-3E72-4803-B087-3099AF0C29F4}" type="presParOf" srcId="{A929C913-A58D-4705-BEF0-8DB03C689C3C}" destId="{575F6C1D-FED8-4CCA-AE53-415A5225421D}" srcOrd="1" destOrd="0" presId="urn:microsoft.com/office/officeart/2005/8/layout/list1"/>
    <dgm:cxn modelId="{7AFEB067-88CD-4337-8759-C0DA2CA25022}" type="presParOf" srcId="{FA5278A7-CE62-4F26-A49B-C44EC7116D26}" destId="{08802C54-C44B-4627-A22C-A5C36F1E58CC}" srcOrd="13" destOrd="0" presId="urn:microsoft.com/office/officeart/2005/8/layout/list1"/>
    <dgm:cxn modelId="{7FBD833F-6D89-4EED-A609-B4914924756E}" type="presParOf" srcId="{FA5278A7-CE62-4F26-A49B-C44EC7116D26}" destId="{95DC7476-5F74-4765-A003-6BD8AD5E774E}" srcOrd="14" destOrd="0" presId="urn:microsoft.com/office/officeart/2005/8/layout/list1"/>
    <dgm:cxn modelId="{47DC297B-742D-47F6-AC61-833BF651D172}" type="presParOf" srcId="{FA5278A7-CE62-4F26-A49B-C44EC7116D26}" destId="{B56A7714-4A35-4550-94BA-CE16885EF68E}" srcOrd="15" destOrd="0" presId="urn:microsoft.com/office/officeart/2005/8/layout/list1"/>
    <dgm:cxn modelId="{9B131DF9-AC15-4B32-8726-EF4A2B79220A}" type="presParOf" srcId="{FA5278A7-CE62-4F26-A49B-C44EC7116D26}" destId="{65503B05-3D71-4A1E-8544-F2A477E1E815}" srcOrd="16" destOrd="0" presId="urn:microsoft.com/office/officeart/2005/8/layout/list1"/>
    <dgm:cxn modelId="{3ECD13EE-9FC8-4B5B-A63F-75D15B1D552A}" type="presParOf" srcId="{65503B05-3D71-4A1E-8544-F2A477E1E815}" destId="{1B733C26-8144-4426-A1E6-AB98077F9602}" srcOrd="0" destOrd="0" presId="urn:microsoft.com/office/officeart/2005/8/layout/list1"/>
    <dgm:cxn modelId="{BDC2DC4C-3698-4523-BAF9-670C3CCC1B55}" type="presParOf" srcId="{65503B05-3D71-4A1E-8544-F2A477E1E815}" destId="{19945428-5B1F-4F5D-B55E-B1D5C9096183}" srcOrd="1" destOrd="0" presId="urn:microsoft.com/office/officeart/2005/8/layout/list1"/>
    <dgm:cxn modelId="{94BF6843-7EEF-4E54-9006-517EA4FFCB21}" type="presParOf" srcId="{FA5278A7-CE62-4F26-A49B-C44EC7116D26}" destId="{60BCCC27-9C57-4C0E-830F-C8F27CD50899}" srcOrd="17" destOrd="0" presId="urn:microsoft.com/office/officeart/2005/8/layout/list1"/>
    <dgm:cxn modelId="{AE49211D-1F0E-44E6-B4C7-E6FF1D6561F9}" type="presParOf" srcId="{FA5278A7-CE62-4F26-A49B-C44EC7116D26}" destId="{FD9C856B-DD2B-460E-9A8C-2E33946D9CD7}" srcOrd="18" destOrd="0" presId="urn:microsoft.com/office/officeart/2005/8/layout/list1"/>
    <dgm:cxn modelId="{6FABC3D2-E7F0-45A7-BAD1-301E8F39A470}" type="presParOf" srcId="{FA5278A7-CE62-4F26-A49B-C44EC7116D26}" destId="{BA028551-D915-4C6F-A566-E2E4B5DB4773}" srcOrd="19" destOrd="0" presId="urn:microsoft.com/office/officeart/2005/8/layout/list1"/>
    <dgm:cxn modelId="{79C16B30-799B-44B3-856E-68639A094581}" type="presParOf" srcId="{FA5278A7-CE62-4F26-A49B-C44EC7116D26}" destId="{0E5ED110-5FF4-46E6-9DC3-82768BFEC024}" srcOrd="20" destOrd="0" presId="urn:microsoft.com/office/officeart/2005/8/layout/list1"/>
    <dgm:cxn modelId="{23531B9B-96B2-4572-9ECE-5418EABFCA69}" type="presParOf" srcId="{0E5ED110-5FF4-46E6-9DC3-82768BFEC024}" destId="{5CE7BB1E-FCBF-4A9F-9E07-56B239441CC3}" srcOrd="0" destOrd="0" presId="urn:microsoft.com/office/officeart/2005/8/layout/list1"/>
    <dgm:cxn modelId="{3A0B1287-5DC6-4733-9C41-6CEC9A3CF056}" type="presParOf" srcId="{0E5ED110-5FF4-46E6-9DC3-82768BFEC024}" destId="{C512B6E2-1868-4BDA-80BC-E7FA550105F1}" srcOrd="1" destOrd="0" presId="urn:microsoft.com/office/officeart/2005/8/layout/list1"/>
    <dgm:cxn modelId="{A258C063-B75F-4937-99C1-485A1201BB6F}" type="presParOf" srcId="{FA5278A7-CE62-4F26-A49B-C44EC7116D26}" destId="{4F9CCA9A-28F6-40AC-B236-1F62E28C530C}" srcOrd="21" destOrd="0" presId="urn:microsoft.com/office/officeart/2005/8/layout/list1"/>
    <dgm:cxn modelId="{079E1C48-909D-465E-B19C-6C4A0BF1F43E}" type="presParOf" srcId="{FA5278A7-CE62-4F26-A49B-C44EC7116D26}" destId="{58E8B3C1-6A1C-40BE-B9AB-1DB0BD4D3E9A}" srcOrd="22" destOrd="0" presId="urn:microsoft.com/office/officeart/2005/8/layout/list1"/>
    <dgm:cxn modelId="{98771384-F1EF-400F-BD84-3674A6AD7AA5}" type="presParOf" srcId="{FA5278A7-CE62-4F26-A49B-C44EC7116D26}" destId="{5A757FFF-D7A3-4C96-8BEC-187A3DF11B99}" srcOrd="23" destOrd="0" presId="urn:microsoft.com/office/officeart/2005/8/layout/list1"/>
    <dgm:cxn modelId="{F451F410-AA3F-4CED-B5BC-2F45EA658749}" type="presParOf" srcId="{FA5278A7-CE62-4F26-A49B-C44EC7116D26}" destId="{395C2008-13E2-40A2-BA61-B15F96E38DBD}" srcOrd="24" destOrd="0" presId="urn:microsoft.com/office/officeart/2005/8/layout/list1"/>
    <dgm:cxn modelId="{0D40F873-276D-4E1F-AC15-1042B631A93B}" type="presParOf" srcId="{395C2008-13E2-40A2-BA61-B15F96E38DBD}" destId="{C3943590-8F9D-4210-A1E6-008E4D95C340}" srcOrd="0" destOrd="0" presId="urn:microsoft.com/office/officeart/2005/8/layout/list1"/>
    <dgm:cxn modelId="{5C7EE11D-FF84-448E-985A-DE971EF562FE}" type="presParOf" srcId="{395C2008-13E2-40A2-BA61-B15F96E38DBD}" destId="{CC97A63A-530F-4FE1-9F7B-F0B20964B314}" srcOrd="1" destOrd="0" presId="urn:microsoft.com/office/officeart/2005/8/layout/list1"/>
    <dgm:cxn modelId="{58E4612A-EC3E-42CF-B504-AC9A4DE1C083}" type="presParOf" srcId="{FA5278A7-CE62-4F26-A49B-C44EC7116D26}" destId="{AEF48095-9EF0-483D-BA0F-C8066C6FA6B2}" srcOrd="25" destOrd="0" presId="urn:microsoft.com/office/officeart/2005/8/layout/list1"/>
    <dgm:cxn modelId="{9EFB68A4-3377-4991-991E-4FA91BD9A6C3}" type="presParOf" srcId="{FA5278A7-CE62-4F26-A49B-C44EC7116D26}" destId="{11E5E840-DEB9-484E-AA27-F20258500A2F}" srcOrd="2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39FB20-7108-4483-8726-634496D4A097}">
      <dsp:nvSpPr>
        <dsp:cNvPr id="0" name=""/>
        <dsp:cNvSpPr/>
      </dsp:nvSpPr>
      <dsp:spPr>
        <a:xfrm>
          <a:off x="0" y="331487"/>
          <a:ext cx="8593137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853B17-F06A-4966-A5DF-B81D84E46355}">
      <dsp:nvSpPr>
        <dsp:cNvPr id="0" name=""/>
        <dsp:cNvSpPr/>
      </dsp:nvSpPr>
      <dsp:spPr>
        <a:xfrm>
          <a:off x="429656" y="95327"/>
          <a:ext cx="7270988" cy="4723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360" tIns="0" rIns="227360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Про контакти та режим роботи суду</a:t>
          </a:r>
        </a:p>
      </dsp:txBody>
      <dsp:txXfrm>
        <a:off x="452713" y="118384"/>
        <a:ext cx="7224874" cy="426206"/>
      </dsp:txXfrm>
    </dsp:sp>
    <dsp:sp modelId="{F920DAB2-ED83-49D5-9BEF-2A57EF0A4106}">
      <dsp:nvSpPr>
        <dsp:cNvPr id="0" name=""/>
        <dsp:cNvSpPr/>
      </dsp:nvSpPr>
      <dsp:spPr>
        <a:xfrm>
          <a:off x="0" y="1057247"/>
          <a:ext cx="8593137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65C37EC-5ADD-46DB-9E81-939D41C0576F}">
      <dsp:nvSpPr>
        <dsp:cNvPr id="0" name=""/>
        <dsp:cNvSpPr/>
      </dsp:nvSpPr>
      <dsp:spPr>
        <a:xfrm>
          <a:off x="429656" y="821087"/>
          <a:ext cx="7337937" cy="4723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360" tIns="0" rIns="227360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Про наявність міжнародних договорів</a:t>
          </a:r>
        </a:p>
      </dsp:txBody>
      <dsp:txXfrm>
        <a:off x="452713" y="844144"/>
        <a:ext cx="7291823" cy="426206"/>
      </dsp:txXfrm>
    </dsp:sp>
    <dsp:sp modelId="{F2B7D148-259F-4011-B644-AEA8579EEFF5}">
      <dsp:nvSpPr>
        <dsp:cNvPr id="0" name=""/>
        <dsp:cNvSpPr/>
      </dsp:nvSpPr>
      <dsp:spPr>
        <a:xfrm>
          <a:off x="0" y="1783007"/>
          <a:ext cx="8593137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46A4375-071C-4DCE-B5D0-B84711AE388F}">
      <dsp:nvSpPr>
        <dsp:cNvPr id="0" name=""/>
        <dsp:cNvSpPr/>
      </dsp:nvSpPr>
      <dsp:spPr>
        <a:xfrm>
          <a:off x="429656" y="1546847"/>
          <a:ext cx="7270988" cy="4723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360" tIns="0" rIns="227360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Про статистичні показники діяльності суду</a:t>
          </a:r>
        </a:p>
      </dsp:txBody>
      <dsp:txXfrm>
        <a:off x="452713" y="1569904"/>
        <a:ext cx="7224874" cy="426206"/>
      </dsp:txXfrm>
    </dsp:sp>
    <dsp:sp modelId="{95DC7476-5F74-4765-A003-6BD8AD5E774E}">
      <dsp:nvSpPr>
        <dsp:cNvPr id="0" name=""/>
        <dsp:cNvSpPr/>
      </dsp:nvSpPr>
      <dsp:spPr>
        <a:xfrm>
          <a:off x="0" y="2508767"/>
          <a:ext cx="8593137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75F6C1D-FED8-4CCA-AE53-415A5225421D}">
      <dsp:nvSpPr>
        <dsp:cNvPr id="0" name=""/>
        <dsp:cNvSpPr/>
      </dsp:nvSpPr>
      <dsp:spPr>
        <a:xfrm>
          <a:off x="429656" y="2272607"/>
          <a:ext cx="7311350" cy="4723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360" tIns="0" rIns="227360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Про службове житло та рівень заробітної плати</a:t>
          </a:r>
        </a:p>
      </dsp:txBody>
      <dsp:txXfrm>
        <a:off x="452713" y="2295664"/>
        <a:ext cx="7265236" cy="426206"/>
      </dsp:txXfrm>
    </dsp:sp>
    <dsp:sp modelId="{FD9C856B-DD2B-460E-9A8C-2E33946D9CD7}">
      <dsp:nvSpPr>
        <dsp:cNvPr id="0" name=""/>
        <dsp:cNvSpPr/>
      </dsp:nvSpPr>
      <dsp:spPr>
        <a:xfrm>
          <a:off x="0" y="3234527"/>
          <a:ext cx="8593137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9945428-5B1F-4F5D-B55E-B1D5C9096183}">
      <dsp:nvSpPr>
        <dsp:cNvPr id="0" name=""/>
        <dsp:cNvSpPr/>
      </dsp:nvSpPr>
      <dsp:spPr>
        <a:xfrm>
          <a:off x="461915" y="2975129"/>
          <a:ext cx="7311350" cy="4723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360" tIns="0" rIns="227360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Про закордонні відрядження суддів</a:t>
          </a:r>
        </a:p>
      </dsp:txBody>
      <dsp:txXfrm>
        <a:off x="484972" y="2998186"/>
        <a:ext cx="7265236" cy="426206"/>
      </dsp:txXfrm>
    </dsp:sp>
    <dsp:sp modelId="{58E8B3C1-6A1C-40BE-B9AB-1DB0BD4D3E9A}">
      <dsp:nvSpPr>
        <dsp:cNvPr id="0" name=""/>
        <dsp:cNvSpPr/>
      </dsp:nvSpPr>
      <dsp:spPr>
        <a:xfrm>
          <a:off x="0" y="3960287"/>
          <a:ext cx="8593137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512B6E2-1868-4BDA-80BC-E7FA550105F1}">
      <dsp:nvSpPr>
        <dsp:cNvPr id="0" name=""/>
        <dsp:cNvSpPr/>
      </dsp:nvSpPr>
      <dsp:spPr>
        <a:xfrm>
          <a:off x="429656" y="3724127"/>
          <a:ext cx="7311350" cy="4723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360" tIns="0" rIns="227360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Про надання інформації у справах</a:t>
          </a:r>
        </a:p>
      </dsp:txBody>
      <dsp:txXfrm>
        <a:off x="452713" y="3747184"/>
        <a:ext cx="7265236" cy="426206"/>
      </dsp:txXfrm>
    </dsp:sp>
    <dsp:sp modelId="{11E5E840-DEB9-484E-AA27-F20258500A2F}">
      <dsp:nvSpPr>
        <dsp:cNvPr id="0" name=""/>
        <dsp:cNvSpPr/>
      </dsp:nvSpPr>
      <dsp:spPr>
        <a:xfrm>
          <a:off x="0" y="4686047"/>
          <a:ext cx="8593137" cy="403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C97A63A-530F-4FE1-9F7B-F0B20964B314}">
      <dsp:nvSpPr>
        <dsp:cNvPr id="0" name=""/>
        <dsp:cNvSpPr/>
      </dsp:nvSpPr>
      <dsp:spPr>
        <a:xfrm>
          <a:off x="432050" y="4367911"/>
          <a:ext cx="7345636" cy="4723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360" tIns="0" rIns="227360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Інші питання</a:t>
          </a:r>
        </a:p>
      </dsp:txBody>
      <dsp:txXfrm>
        <a:off x="455107" y="4390968"/>
        <a:ext cx="7299522" cy="4262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uk-UA" dirty="0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46D3186A-9ECD-4E3E-AF58-32E2FFB9810B}" type="datetime1">
              <a:rPr lang="uk-UA" smtClean="0"/>
              <a:t>14.01.2026</a:t>
            </a:fld>
            <a:endParaRPr lang="uk-UA" dirty="0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2"/>
          </p:nvPr>
        </p:nvSpPr>
        <p:spPr>
          <a:xfrm>
            <a:off x="0" y="9431600"/>
            <a:ext cx="2945659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uk-UA" dirty="0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3"/>
          </p:nvPr>
        </p:nvSpPr>
        <p:spPr>
          <a:xfrm>
            <a:off x="3850443" y="9431600"/>
            <a:ext cx="2945659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CA4CBEF8-5CDE-472B-839B-B8BB0C881006}" type="slidenum">
              <a:rPr lang="uk-UA" smtClean="0"/>
              <a:t>‹№›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26328929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uk-UA" noProof="0" dirty="0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64AF6198-9EC1-44D2-8112-100108D56542}" type="datetime1">
              <a:rPr lang="uk-UA" noProof="0" smtClean="0"/>
              <a:t>14.01.2026</a:t>
            </a:fld>
            <a:endParaRPr lang="uk-UA" noProof="0" dirty="0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uk-UA" noProof="0" dirty="0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79768" y="4716661"/>
            <a:ext cx="5438140" cy="446841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uk-UA" noProof="0" dirty="0"/>
              <a:t>Зразки заголовків</a:t>
            </a:r>
          </a:p>
          <a:p>
            <a:pPr lvl="1" rtl="0"/>
            <a:r>
              <a:rPr lang="uk-UA" noProof="0" dirty="0"/>
              <a:t>Другий рівень</a:t>
            </a:r>
          </a:p>
          <a:p>
            <a:pPr lvl="2" rtl="0"/>
            <a:r>
              <a:rPr lang="uk-UA" noProof="0" dirty="0"/>
              <a:t>Третій рівень</a:t>
            </a:r>
          </a:p>
          <a:p>
            <a:pPr lvl="3" rtl="0"/>
            <a:r>
              <a:rPr lang="uk-UA" noProof="0" dirty="0"/>
              <a:t>Четвертий рівень</a:t>
            </a:r>
          </a:p>
          <a:p>
            <a:pPr lvl="4" rtl="0"/>
            <a:r>
              <a:rPr lang="uk-UA" noProof="0" dirty="0"/>
              <a:t>П’ятий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9431599"/>
            <a:ext cx="2945659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uk-UA" noProof="0" dirty="0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1599"/>
            <a:ext cx="2945659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6BB98AFB-CB0D-4DFE-87B9-B4B0D0DE73CD}" type="slidenum">
              <a:rPr lang="uk-UA" noProof="0" smtClean="0"/>
              <a:t>‹№›</a:t>
            </a:fld>
            <a:endParaRPr lang="uk-UA" noProof="0" dirty="0"/>
          </a:p>
        </p:txBody>
      </p:sp>
    </p:spTree>
    <p:extLst>
      <p:ext uri="{BB962C8B-B14F-4D97-AF65-F5344CB8AC3E}">
        <p14:creationId xmlns:p14="http://schemas.microsoft.com/office/powerpoint/2010/main" val="251280581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6BB98AFB-CB0D-4DFE-87B9-B4B0D0DE73CD}" type="slidenum">
              <a:rPr lang="uk-UA" smtClean="0"/>
              <a:t>1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7708952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88825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6675" y="2404534"/>
            <a:ext cx="7764913" cy="1646302"/>
          </a:xfrm>
        </p:spPr>
        <p:txBody>
          <a:bodyPr anchor="b">
            <a:noAutofit/>
          </a:bodyPr>
          <a:lstStyle>
            <a:lvl1pPr algn="r">
              <a:defRPr sz="5398">
                <a:solidFill>
                  <a:schemeClr val="accent1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6675" y="4050834"/>
            <a:ext cx="7764913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0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1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2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3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5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DD8B5E9D-B199-47EB-A5C8-3D4C726523F4}" type="datetime1">
              <a:rPr lang="uk-UA" noProof="0" smtClean="0"/>
              <a:t>14.01.2026</a:t>
            </a:fld>
            <a:endParaRPr lang="uk-UA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uk-UA" noProof="0"/>
              <a:t>Додайте нижній колонтитул</a:t>
            </a:r>
            <a:endParaRPr lang="uk-UA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AAEAE4A8-A6E5-453E-B946-FB774B73F48C}" type="slidenum">
              <a:rPr lang="uk-UA" noProof="0" smtClean="0"/>
              <a:t>‹№›</a:t>
            </a:fld>
            <a:endParaRPr lang="uk-UA" noProof="0" dirty="0"/>
          </a:p>
        </p:txBody>
      </p:sp>
    </p:spTree>
    <p:extLst>
      <p:ext uri="{BB962C8B-B14F-4D97-AF65-F5344CB8AC3E}">
        <p14:creationId xmlns:p14="http://schemas.microsoft.com/office/powerpoint/2010/main" val="2929024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159" y="609600"/>
            <a:ext cx="8594429" cy="3403600"/>
          </a:xfrm>
        </p:spPr>
        <p:txBody>
          <a:bodyPr anchor="ctr">
            <a:normAutofit/>
          </a:bodyPr>
          <a:lstStyle>
            <a:lvl1pPr algn="l">
              <a:defRPr sz="4399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159" y="4470400"/>
            <a:ext cx="8594429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799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063" indent="0">
              <a:buNone/>
              <a:defRPr sz="1799">
                <a:solidFill>
                  <a:schemeClr val="tx1">
                    <a:tint val="75000"/>
                  </a:schemeClr>
                </a:solidFill>
              </a:defRPr>
            </a:lvl2pPr>
            <a:lvl3pPr marL="9141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18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25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31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3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4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50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4BC0183-BFBF-4CE9-BCFA-97A9D207D2AB}" type="datetime1">
              <a:rPr lang="uk-UA" noProof="0" smtClean="0"/>
              <a:t>14.01.2026</a:t>
            </a:fld>
            <a:endParaRPr lang="uk-UA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uk-UA" noProof="0"/>
              <a:t>Додайте нижній колонтитул</a:t>
            </a:r>
            <a:endParaRPr lang="uk-UA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AAEAE4A8-A6E5-453E-B946-FB774B73F48C}" type="slidenum">
              <a:rPr lang="uk-UA" noProof="0" smtClean="0"/>
              <a:pPr rtl="0"/>
              <a:t>‹№›</a:t>
            </a:fld>
            <a:endParaRPr lang="uk-UA" noProof="0" dirty="0"/>
          </a:p>
        </p:txBody>
      </p:sp>
    </p:spTree>
    <p:extLst>
      <p:ext uri="{BB962C8B-B14F-4D97-AF65-F5344CB8AC3E}">
        <p14:creationId xmlns:p14="http://schemas.microsoft.com/office/powerpoint/2010/main" val="3851268551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092" y="609600"/>
            <a:ext cx="8092026" cy="3022600"/>
          </a:xfrm>
        </p:spPr>
        <p:txBody>
          <a:bodyPr anchor="ctr">
            <a:normAutofit/>
          </a:bodyPr>
          <a:lstStyle>
            <a:lvl1pPr algn="l">
              <a:defRPr sz="4399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5783" y="3632200"/>
            <a:ext cx="7222643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063" indent="0">
              <a:buFontTx/>
              <a:buNone/>
              <a:defRPr/>
            </a:lvl2pPr>
            <a:lvl3pPr marL="914126" indent="0">
              <a:buFontTx/>
              <a:buNone/>
              <a:defRPr/>
            </a:lvl3pPr>
            <a:lvl4pPr marL="1371189" indent="0">
              <a:buFontTx/>
              <a:buNone/>
              <a:defRPr/>
            </a:lvl4pPr>
            <a:lvl5pPr marL="1828251" indent="0">
              <a:buFontTx/>
              <a:buNone/>
              <a:defRPr/>
            </a:lvl5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159" y="4470400"/>
            <a:ext cx="8594429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799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063" indent="0">
              <a:buNone/>
              <a:defRPr sz="1799">
                <a:solidFill>
                  <a:schemeClr val="tx1">
                    <a:tint val="75000"/>
                  </a:schemeClr>
                </a:solidFill>
              </a:defRPr>
            </a:lvl2pPr>
            <a:lvl3pPr marL="9141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18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25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31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3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4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50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4BC0183-BFBF-4CE9-BCFA-97A9D207D2AB}" type="datetime1">
              <a:rPr lang="uk-UA" noProof="0" smtClean="0"/>
              <a:t>14.01.2026</a:t>
            </a:fld>
            <a:endParaRPr lang="uk-UA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uk-UA" noProof="0"/>
              <a:t>Додайте нижній колонтитул</a:t>
            </a:r>
            <a:endParaRPr lang="uk-UA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AAEAE4A8-A6E5-453E-B946-FB774B73F48C}" type="slidenum">
              <a:rPr lang="uk-UA" noProof="0" smtClean="0"/>
              <a:pPr rtl="0"/>
              <a:t>‹№›</a:t>
            </a:fld>
            <a:endParaRPr lang="uk-UA" noProof="0" dirty="0"/>
          </a:p>
        </p:txBody>
      </p:sp>
      <p:sp>
        <p:nvSpPr>
          <p:cNvPr id="20" name="TextBox 19"/>
          <p:cNvSpPr txBox="1"/>
          <p:nvPr/>
        </p:nvSpPr>
        <p:spPr>
          <a:xfrm>
            <a:off x="541729" y="790378"/>
            <a:ext cx="609441" cy="584776"/>
          </a:xfrm>
          <a:prstGeom prst="rect">
            <a:avLst/>
          </a:prstGeom>
        </p:spPr>
        <p:txBody>
          <a:bodyPr vert="horz" lIns="91416" tIns="45708" rIns="91416" bIns="45708" rtlCol="0" anchor="ctr">
            <a:noAutofit/>
          </a:bodyPr>
          <a:lstStyle/>
          <a:p>
            <a:pPr lvl="0"/>
            <a:r>
              <a:rPr lang="en-US" sz="7998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0695" y="2886556"/>
            <a:ext cx="609441" cy="584776"/>
          </a:xfrm>
          <a:prstGeom prst="rect">
            <a:avLst/>
          </a:prstGeom>
        </p:spPr>
        <p:txBody>
          <a:bodyPr vert="horz" lIns="91416" tIns="45708" rIns="91416" bIns="45708" rtlCol="0" anchor="ctr">
            <a:noAutofit/>
          </a:bodyPr>
          <a:lstStyle/>
          <a:p>
            <a:pPr lvl="0"/>
            <a:r>
              <a:rPr lang="en-US" sz="7998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sz="1799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82682245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159" y="1931988"/>
            <a:ext cx="8594429" cy="2595460"/>
          </a:xfrm>
        </p:spPr>
        <p:txBody>
          <a:bodyPr anchor="b">
            <a:normAutofit/>
          </a:bodyPr>
          <a:lstStyle>
            <a:lvl1pPr algn="l">
              <a:defRPr sz="4399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159" y="4527448"/>
            <a:ext cx="8594429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799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063" indent="0">
              <a:buNone/>
              <a:defRPr sz="1799">
                <a:solidFill>
                  <a:schemeClr val="tx1">
                    <a:tint val="75000"/>
                  </a:schemeClr>
                </a:solidFill>
              </a:defRPr>
            </a:lvl2pPr>
            <a:lvl3pPr marL="9141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18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25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31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3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4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50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4BC0183-BFBF-4CE9-BCFA-97A9D207D2AB}" type="datetime1">
              <a:rPr lang="uk-UA" noProof="0" smtClean="0"/>
              <a:t>14.01.2026</a:t>
            </a:fld>
            <a:endParaRPr lang="uk-UA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uk-UA" noProof="0"/>
              <a:t>Додайте нижній колонтитул</a:t>
            </a:r>
            <a:endParaRPr lang="uk-UA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AAEAE4A8-A6E5-453E-B946-FB774B73F48C}" type="slidenum">
              <a:rPr lang="uk-UA" noProof="0" smtClean="0"/>
              <a:pPr rtl="0"/>
              <a:t>‹№›</a:t>
            </a:fld>
            <a:endParaRPr lang="uk-UA" noProof="0" dirty="0"/>
          </a:p>
        </p:txBody>
      </p:sp>
    </p:spTree>
    <p:extLst>
      <p:ext uri="{BB962C8B-B14F-4D97-AF65-F5344CB8AC3E}">
        <p14:creationId xmlns:p14="http://schemas.microsoft.com/office/powerpoint/2010/main" val="833168156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092" y="609600"/>
            <a:ext cx="8092026" cy="3022600"/>
          </a:xfrm>
        </p:spPr>
        <p:txBody>
          <a:bodyPr anchor="ctr">
            <a:normAutofit/>
          </a:bodyPr>
          <a:lstStyle>
            <a:lvl1pPr algn="l">
              <a:defRPr sz="4399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156" y="4013200"/>
            <a:ext cx="8594430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399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063" indent="0">
              <a:buFontTx/>
              <a:buNone/>
              <a:defRPr/>
            </a:lvl2pPr>
            <a:lvl3pPr marL="914126" indent="0">
              <a:buFontTx/>
              <a:buNone/>
              <a:defRPr/>
            </a:lvl3pPr>
            <a:lvl4pPr marL="1371189" indent="0">
              <a:buFontTx/>
              <a:buNone/>
              <a:defRPr/>
            </a:lvl4pPr>
            <a:lvl5pPr marL="1828251" indent="0">
              <a:buFontTx/>
              <a:buNone/>
              <a:defRPr/>
            </a:lvl5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159" y="4527448"/>
            <a:ext cx="8594429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799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063" indent="0">
              <a:buNone/>
              <a:defRPr sz="1799">
                <a:solidFill>
                  <a:schemeClr val="tx1">
                    <a:tint val="75000"/>
                  </a:schemeClr>
                </a:solidFill>
              </a:defRPr>
            </a:lvl2pPr>
            <a:lvl3pPr marL="9141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18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25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31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3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4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50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4BC0183-BFBF-4CE9-BCFA-97A9D207D2AB}" type="datetime1">
              <a:rPr lang="uk-UA" noProof="0" smtClean="0"/>
              <a:t>14.01.2026</a:t>
            </a:fld>
            <a:endParaRPr lang="uk-UA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uk-UA" noProof="0"/>
              <a:t>Додайте нижній колонтитул</a:t>
            </a:r>
            <a:endParaRPr lang="uk-UA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AAEAE4A8-A6E5-453E-B946-FB774B73F48C}" type="slidenum">
              <a:rPr lang="uk-UA" noProof="0" smtClean="0"/>
              <a:pPr rtl="0"/>
              <a:t>‹№›</a:t>
            </a:fld>
            <a:endParaRPr lang="uk-UA" noProof="0" dirty="0"/>
          </a:p>
        </p:txBody>
      </p:sp>
      <p:sp>
        <p:nvSpPr>
          <p:cNvPr id="24" name="TextBox 23"/>
          <p:cNvSpPr txBox="1"/>
          <p:nvPr/>
        </p:nvSpPr>
        <p:spPr>
          <a:xfrm>
            <a:off x="541729" y="790378"/>
            <a:ext cx="609441" cy="584776"/>
          </a:xfrm>
          <a:prstGeom prst="rect">
            <a:avLst/>
          </a:prstGeom>
        </p:spPr>
        <p:txBody>
          <a:bodyPr vert="horz" lIns="91416" tIns="45708" rIns="91416" bIns="45708" rtlCol="0" anchor="ctr">
            <a:noAutofit/>
          </a:bodyPr>
          <a:lstStyle/>
          <a:p>
            <a:pPr lvl="0"/>
            <a:r>
              <a:rPr lang="en-US" sz="7998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0695" y="2886556"/>
            <a:ext cx="609441" cy="584776"/>
          </a:xfrm>
          <a:prstGeom prst="rect">
            <a:avLst/>
          </a:prstGeom>
        </p:spPr>
        <p:txBody>
          <a:bodyPr vert="horz" lIns="91416" tIns="45708" rIns="91416" bIns="45708" rtlCol="0" anchor="ctr">
            <a:noAutofit/>
          </a:bodyPr>
          <a:lstStyle/>
          <a:p>
            <a:pPr lvl="0"/>
            <a:r>
              <a:rPr lang="en-US" sz="7998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87338333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621" y="609600"/>
            <a:ext cx="8585966" cy="3022600"/>
          </a:xfrm>
        </p:spPr>
        <p:txBody>
          <a:bodyPr anchor="ctr">
            <a:normAutofit/>
          </a:bodyPr>
          <a:lstStyle>
            <a:lvl1pPr algn="l">
              <a:defRPr sz="4399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156" y="4013200"/>
            <a:ext cx="8594430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399">
                <a:solidFill>
                  <a:schemeClr val="accent1"/>
                </a:solidFill>
              </a:defRPr>
            </a:lvl1pPr>
            <a:lvl2pPr marL="457063" indent="0">
              <a:buFontTx/>
              <a:buNone/>
              <a:defRPr/>
            </a:lvl2pPr>
            <a:lvl3pPr marL="914126" indent="0">
              <a:buFontTx/>
              <a:buNone/>
              <a:defRPr/>
            </a:lvl3pPr>
            <a:lvl4pPr marL="1371189" indent="0">
              <a:buFontTx/>
              <a:buNone/>
              <a:defRPr/>
            </a:lvl4pPr>
            <a:lvl5pPr marL="1828251" indent="0">
              <a:buFontTx/>
              <a:buNone/>
              <a:defRPr/>
            </a:lvl5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159" y="4527448"/>
            <a:ext cx="8594429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799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063" indent="0">
              <a:buNone/>
              <a:defRPr sz="1799">
                <a:solidFill>
                  <a:schemeClr val="tx1">
                    <a:tint val="75000"/>
                  </a:schemeClr>
                </a:solidFill>
              </a:defRPr>
            </a:lvl2pPr>
            <a:lvl3pPr marL="9141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18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25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31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3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4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50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4BC0183-BFBF-4CE9-BCFA-97A9D207D2AB}" type="datetime1">
              <a:rPr lang="uk-UA" noProof="0" smtClean="0"/>
              <a:t>14.01.2026</a:t>
            </a:fld>
            <a:endParaRPr lang="uk-UA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uk-UA" noProof="0"/>
              <a:t>Додайте нижній колонтитул</a:t>
            </a:r>
            <a:endParaRPr lang="uk-UA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AAEAE4A8-A6E5-453E-B946-FB774B73F48C}" type="slidenum">
              <a:rPr lang="uk-UA" noProof="0" smtClean="0"/>
              <a:pPr rtl="0"/>
              <a:t>‹№›</a:t>
            </a:fld>
            <a:endParaRPr lang="uk-UA" noProof="0" dirty="0"/>
          </a:p>
        </p:txBody>
      </p:sp>
    </p:spTree>
    <p:extLst>
      <p:ext uri="{BB962C8B-B14F-4D97-AF65-F5344CB8AC3E}">
        <p14:creationId xmlns:p14="http://schemas.microsoft.com/office/powerpoint/2010/main" val="1925132277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BDF74C2C-6E2D-406A-8179-8BA6A9501D45}" type="datetime1">
              <a:rPr lang="uk-UA" noProof="0" smtClean="0"/>
              <a:t>14.01.2026</a:t>
            </a:fld>
            <a:endParaRPr lang="uk-UA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uk-UA" noProof="0"/>
              <a:t>Додайте нижній колонтитул</a:t>
            </a:r>
            <a:endParaRPr lang="uk-UA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AAEAE4A8-A6E5-453E-B946-FB774B73F48C}" type="slidenum">
              <a:rPr lang="uk-UA" noProof="0" smtClean="0"/>
              <a:t>‹№›</a:t>
            </a:fld>
            <a:endParaRPr lang="uk-UA" noProof="0" dirty="0"/>
          </a:p>
        </p:txBody>
      </p:sp>
    </p:spTree>
    <p:extLst>
      <p:ext uri="{BB962C8B-B14F-4D97-AF65-F5344CB8AC3E}">
        <p14:creationId xmlns:p14="http://schemas.microsoft.com/office/powerpoint/2010/main" val="4265162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5599" y="609600"/>
            <a:ext cx="1304403" cy="5251451"/>
          </a:xfrm>
        </p:spPr>
        <p:txBody>
          <a:bodyPr vert="eaVert" anchor="ctr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159" y="609600"/>
            <a:ext cx="7058311" cy="5251450"/>
          </a:xfrm>
        </p:spPr>
        <p:txBody>
          <a:bodyPr vert="eaVert"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CB930DAE-E17C-48FD-9A0B-E17336683ACC}" type="datetime1">
              <a:rPr lang="uk-UA" noProof="0" smtClean="0"/>
              <a:t>14.01.2026</a:t>
            </a:fld>
            <a:endParaRPr lang="uk-UA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uk-UA" noProof="0"/>
              <a:t>Додайте нижній колонтитул</a:t>
            </a:r>
            <a:endParaRPr lang="uk-UA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AAEAE4A8-A6E5-453E-B946-FB774B73F48C}" type="slidenum">
              <a:rPr lang="uk-UA" noProof="0" smtClean="0"/>
              <a:t>‹№›</a:t>
            </a:fld>
            <a:endParaRPr lang="uk-UA" noProof="0" dirty="0"/>
          </a:p>
        </p:txBody>
      </p:sp>
    </p:spTree>
    <p:extLst>
      <p:ext uri="{BB962C8B-B14F-4D97-AF65-F5344CB8AC3E}">
        <p14:creationId xmlns:p14="http://schemas.microsoft.com/office/powerpoint/2010/main" val="3333648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599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4BC0183-BFBF-4CE9-BCFA-97A9D207D2AB}" type="datetime1">
              <a:rPr lang="uk-UA" noProof="0" smtClean="0"/>
              <a:t>14.01.2026</a:t>
            </a:fld>
            <a:endParaRPr lang="uk-UA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uk-UA" noProof="0"/>
              <a:t>Додайте нижній колонтитул</a:t>
            </a:r>
            <a:endParaRPr lang="uk-UA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AAEAE4A8-A6E5-453E-B946-FB774B73F48C}" type="slidenum">
              <a:rPr lang="uk-UA" noProof="0" smtClean="0"/>
              <a:pPr rtl="0"/>
              <a:t>‹№›</a:t>
            </a:fld>
            <a:endParaRPr lang="uk-UA" noProof="0" dirty="0"/>
          </a:p>
        </p:txBody>
      </p:sp>
    </p:spTree>
    <p:extLst>
      <p:ext uri="{BB962C8B-B14F-4D97-AF65-F5344CB8AC3E}">
        <p14:creationId xmlns:p14="http://schemas.microsoft.com/office/powerpoint/2010/main" val="1302934899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159" y="2700868"/>
            <a:ext cx="8594429" cy="1826581"/>
          </a:xfrm>
        </p:spPr>
        <p:txBody>
          <a:bodyPr anchor="b"/>
          <a:lstStyle>
            <a:lvl1pPr algn="l">
              <a:defRPr sz="3999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159" y="4527448"/>
            <a:ext cx="8594429" cy="860400"/>
          </a:xfrm>
        </p:spPr>
        <p:txBody>
          <a:bodyPr anchor="t"/>
          <a:lstStyle>
            <a:lvl1pPr marL="0" indent="0" algn="l">
              <a:buNone/>
              <a:defRPr sz="1999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063" indent="0">
              <a:buNone/>
              <a:defRPr sz="1799">
                <a:solidFill>
                  <a:schemeClr val="tx1">
                    <a:tint val="75000"/>
                  </a:schemeClr>
                </a:solidFill>
              </a:defRPr>
            </a:lvl2pPr>
            <a:lvl3pPr marL="9141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18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25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31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37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4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50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4BC0183-BFBF-4CE9-BCFA-97A9D207D2AB}" type="datetime1">
              <a:rPr lang="uk-UA" noProof="0" smtClean="0"/>
              <a:t>14.01.2026</a:t>
            </a:fld>
            <a:endParaRPr lang="uk-UA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uk-UA" noProof="0"/>
              <a:t>Додайте нижній колонтитул</a:t>
            </a:r>
            <a:endParaRPr lang="uk-UA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AAEAE4A8-A6E5-453E-B946-FB774B73F48C}" type="slidenum">
              <a:rPr lang="uk-UA" noProof="0" smtClean="0"/>
              <a:pPr rtl="0"/>
              <a:t>‹№›</a:t>
            </a:fld>
            <a:endParaRPr lang="uk-UA" noProof="0" dirty="0"/>
          </a:p>
        </p:txBody>
      </p:sp>
    </p:spTree>
    <p:extLst>
      <p:ext uri="{BB962C8B-B14F-4D97-AF65-F5344CB8AC3E}">
        <p14:creationId xmlns:p14="http://schemas.microsoft.com/office/powerpoint/2010/main" val="866504966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158" y="2160589"/>
            <a:ext cx="4182945" cy="3880772"/>
          </a:xfrm>
        </p:spPr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8645" y="2160590"/>
            <a:ext cx="4182944" cy="3880773"/>
          </a:xfrm>
        </p:spPr>
        <p:txBody>
          <a:bodyPr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4BC0183-BFBF-4CE9-BCFA-97A9D207D2AB}" type="datetime1">
              <a:rPr lang="uk-UA" noProof="0" smtClean="0"/>
              <a:t>14.01.2026</a:t>
            </a:fld>
            <a:endParaRPr lang="uk-UA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uk-UA" noProof="0"/>
              <a:t>Додайте нижній колонтитул</a:t>
            </a:r>
            <a:endParaRPr lang="uk-UA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AAEAE4A8-A6E5-453E-B946-FB774B73F48C}" type="slidenum">
              <a:rPr lang="uk-UA" noProof="0" smtClean="0"/>
              <a:pPr rtl="0"/>
              <a:t>‹№›</a:t>
            </a:fld>
            <a:endParaRPr lang="uk-UA" noProof="0" dirty="0"/>
          </a:p>
        </p:txBody>
      </p:sp>
    </p:spTree>
    <p:extLst>
      <p:ext uri="{BB962C8B-B14F-4D97-AF65-F5344CB8AC3E}">
        <p14:creationId xmlns:p14="http://schemas.microsoft.com/office/powerpoint/2010/main" val="3570517580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570" y="2160983"/>
            <a:ext cx="4184533" cy="576262"/>
          </a:xfrm>
        </p:spPr>
        <p:txBody>
          <a:bodyPr anchor="b">
            <a:noAutofit/>
          </a:bodyPr>
          <a:lstStyle>
            <a:lvl1pPr marL="0" indent="0">
              <a:buNone/>
              <a:defRPr sz="2399" b="0"/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570" y="2737246"/>
            <a:ext cx="4184533" cy="3304117"/>
          </a:xfrm>
        </p:spPr>
        <p:txBody>
          <a:bodyPr>
            <a:normAutofit/>
          </a:bodyPr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7058" y="2160983"/>
            <a:ext cx="4184528" cy="576262"/>
          </a:xfrm>
        </p:spPr>
        <p:txBody>
          <a:bodyPr anchor="b">
            <a:noAutofit/>
          </a:bodyPr>
          <a:lstStyle>
            <a:lvl1pPr marL="0" indent="0">
              <a:buNone/>
              <a:defRPr sz="2399" b="0"/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7059" y="2737246"/>
            <a:ext cx="4184527" cy="3304117"/>
          </a:xfrm>
        </p:spPr>
        <p:txBody>
          <a:bodyPr>
            <a:normAutofit/>
          </a:bodyPr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2D00ADE1-5949-422F-AFDB-956EF55F5896}" type="datetime1">
              <a:rPr lang="uk-UA" noProof="0" smtClean="0"/>
              <a:t>14.01.2026</a:t>
            </a:fld>
            <a:endParaRPr lang="uk-UA" noProof="0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uk-UA" noProof="0"/>
              <a:t>Додайте нижній колонтитул</a:t>
            </a:r>
            <a:endParaRPr lang="uk-UA" noProof="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AAEAE4A8-A6E5-453E-B946-FB774B73F48C}" type="slidenum">
              <a:rPr lang="uk-UA" noProof="0" smtClean="0"/>
              <a:t>‹№›</a:t>
            </a:fld>
            <a:endParaRPr lang="uk-UA" noProof="0" dirty="0"/>
          </a:p>
        </p:txBody>
      </p:sp>
    </p:spTree>
    <p:extLst>
      <p:ext uri="{BB962C8B-B14F-4D97-AF65-F5344CB8AC3E}">
        <p14:creationId xmlns:p14="http://schemas.microsoft.com/office/powerpoint/2010/main" val="447176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158" y="609600"/>
            <a:ext cx="8594429" cy="13208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9523E3F6-AACD-473A-A7DB-A488FF1FC95F}" type="datetime1">
              <a:rPr lang="uk-UA" noProof="0" smtClean="0"/>
              <a:t>14.01.2026</a:t>
            </a:fld>
            <a:endParaRPr lang="uk-UA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uk-UA" noProof="0"/>
              <a:t>Додайте нижній колонтитул</a:t>
            </a:r>
            <a:endParaRPr lang="uk-UA" noProof="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AAEAE4A8-A6E5-453E-B946-FB774B73F48C}" type="slidenum">
              <a:rPr lang="uk-UA" noProof="0" smtClean="0"/>
              <a:t>‹№›</a:t>
            </a:fld>
            <a:endParaRPr lang="uk-UA" noProof="0" dirty="0"/>
          </a:p>
        </p:txBody>
      </p:sp>
    </p:spTree>
    <p:extLst>
      <p:ext uri="{BB962C8B-B14F-4D97-AF65-F5344CB8AC3E}">
        <p14:creationId xmlns:p14="http://schemas.microsoft.com/office/powerpoint/2010/main" val="3324840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4BC0183-BFBF-4CE9-BCFA-97A9D207D2AB}" type="datetime1">
              <a:rPr lang="uk-UA" noProof="0" smtClean="0"/>
              <a:t>14.01.2026</a:t>
            </a:fld>
            <a:endParaRPr lang="uk-UA" noProof="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uk-UA" noProof="0"/>
              <a:t>Додайте нижній колонтитул</a:t>
            </a:r>
            <a:endParaRPr lang="uk-UA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AAEAE4A8-A6E5-453E-B946-FB774B73F48C}" type="slidenum">
              <a:rPr lang="uk-UA" noProof="0" smtClean="0"/>
              <a:pPr rtl="0"/>
              <a:t>‹№›</a:t>
            </a:fld>
            <a:endParaRPr lang="uk-UA" noProof="0" dirty="0"/>
          </a:p>
        </p:txBody>
      </p:sp>
    </p:spTree>
    <p:extLst>
      <p:ext uri="{BB962C8B-B14F-4D97-AF65-F5344CB8AC3E}">
        <p14:creationId xmlns:p14="http://schemas.microsoft.com/office/powerpoint/2010/main" val="192776789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158" y="1498604"/>
            <a:ext cx="3853524" cy="1278466"/>
          </a:xfrm>
        </p:spPr>
        <p:txBody>
          <a:bodyPr anchor="b">
            <a:normAutofit/>
          </a:bodyPr>
          <a:lstStyle>
            <a:lvl1pPr>
              <a:defRPr sz="1999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59222" y="514925"/>
            <a:ext cx="4512366" cy="5526437"/>
          </a:xfrm>
        </p:spPr>
        <p:txBody>
          <a:bodyPr>
            <a:normAutofit/>
          </a:bodyPr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158" y="2777069"/>
            <a:ext cx="3853524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6926" indent="0">
              <a:buNone/>
              <a:defRPr sz="1400"/>
            </a:lvl2pPr>
            <a:lvl3pPr marL="913852" indent="0">
              <a:buNone/>
              <a:defRPr sz="1200"/>
            </a:lvl3pPr>
            <a:lvl4pPr marL="1370778" indent="0">
              <a:buNone/>
              <a:defRPr sz="1000"/>
            </a:lvl4pPr>
            <a:lvl5pPr marL="1827703" indent="0">
              <a:buNone/>
              <a:defRPr sz="1000"/>
            </a:lvl5pPr>
            <a:lvl6pPr marL="2284628" indent="0">
              <a:buNone/>
              <a:defRPr sz="1000"/>
            </a:lvl6pPr>
            <a:lvl7pPr marL="2741554" indent="0">
              <a:buNone/>
              <a:defRPr sz="1000"/>
            </a:lvl7pPr>
            <a:lvl8pPr marL="3198480" indent="0">
              <a:buNone/>
              <a:defRPr sz="1000"/>
            </a:lvl8pPr>
            <a:lvl9pPr marL="3655406" indent="0">
              <a:buNone/>
              <a:defRPr sz="1000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4BC0183-BFBF-4CE9-BCFA-97A9D207D2AB}" type="datetime1">
              <a:rPr lang="uk-UA" noProof="0" smtClean="0"/>
              <a:t>14.01.2026</a:t>
            </a:fld>
            <a:endParaRPr lang="uk-UA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uk-UA" noProof="0"/>
              <a:t>Додайте нижній колонтитул</a:t>
            </a:r>
            <a:endParaRPr lang="uk-UA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AAEAE4A8-A6E5-453E-B946-FB774B73F48C}" type="slidenum">
              <a:rPr lang="uk-UA" noProof="0" smtClean="0"/>
              <a:pPr rtl="0"/>
              <a:t>‹№›</a:t>
            </a:fld>
            <a:endParaRPr lang="uk-UA" noProof="0" dirty="0"/>
          </a:p>
        </p:txBody>
      </p:sp>
    </p:spTree>
    <p:extLst>
      <p:ext uri="{BB962C8B-B14F-4D97-AF65-F5344CB8AC3E}">
        <p14:creationId xmlns:p14="http://schemas.microsoft.com/office/powerpoint/2010/main" val="1187311683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158" y="4800600"/>
            <a:ext cx="8594428" cy="566738"/>
          </a:xfrm>
        </p:spPr>
        <p:txBody>
          <a:bodyPr anchor="b">
            <a:normAutofit/>
          </a:bodyPr>
          <a:lstStyle>
            <a:lvl1pPr algn="l">
              <a:defRPr sz="2399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158" y="609600"/>
            <a:ext cx="8594429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063" indent="0">
              <a:buNone/>
              <a:defRPr sz="1600"/>
            </a:lvl2pPr>
            <a:lvl3pPr marL="914126" indent="0">
              <a:buNone/>
              <a:defRPr sz="1600"/>
            </a:lvl3pPr>
            <a:lvl4pPr marL="1371189" indent="0">
              <a:buNone/>
              <a:defRPr sz="1600"/>
            </a:lvl4pPr>
            <a:lvl5pPr marL="1828251" indent="0">
              <a:buNone/>
              <a:defRPr sz="1600"/>
            </a:lvl5pPr>
            <a:lvl6pPr marL="2285314" indent="0">
              <a:buNone/>
              <a:defRPr sz="1600"/>
            </a:lvl6pPr>
            <a:lvl7pPr marL="2742377" indent="0">
              <a:buNone/>
              <a:defRPr sz="1600"/>
            </a:lvl7pPr>
            <a:lvl8pPr marL="3199440" indent="0">
              <a:buNone/>
              <a:defRPr sz="1600"/>
            </a:lvl8pPr>
            <a:lvl9pPr marL="3656503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158" y="5367338"/>
            <a:ext cx="8594428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063" indent="0">
              <a:buNone/>
              <a:defRPr sz="1200"/>
            </a:lvl2pPr>
            <a:lvl3pPr marL="914126" indent="0">
              <a:buNone/>
              <a:defRPr sz="1000"/>
            </a:lvl3pPr>
            <a:lvl4pPr marL="1371189" indent="0">
              <a:buNone/>
              <a:defRPr sz="900"/>
            </a:lvl4pPr>
            <a:lvl5pPr marL="1828251" indent="0">
              <a:buNone/>
              <a:defRPr sz="900"/>
            </a:lvl5pPr>
            <a:lvl6pPr marL="2285314" indent="0">
              <a:buNone/>
              <a:defRPr sz="900"/>
            </a:lvl6pPr>
            <a:lvl7pPr marL="2742377" indent="0">
              <a:buNone/>
              <a:defRPr sz="900"/>
            </a:lvl7pPr>
            <a:lvl8pPr marL="3199440" indent="0">
              <a:buNone/>
              <a:defRPr sz="900"/>
            </a:lvl8pPr>
            <a:lvl9pPr marL="3656503" indent="0">
              <a:buNone/>
              <a:defRPr sz="900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4BC0183-BFBF-4CE9-BCFA-97A9D207D2AB}" type="datetime1">
              <a:rPr lang="uk-UA" noProof="0" smtClean="0"/>
              <a:t>14.01.2026</a:t>
            </a:fld>
            <a:endParaRPr lang="uk-UA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r>
              <a:rPr lang="uk-UA" noProof="0"/>
              <a:t>Додайте нижній колонтитул</a:t>
            </a:r>
            <a:endParaRPr lang="uk-UA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AAEAE4A8-A6E5-453E-B946-FB774B73F48C}" type="slidenum">
              <a:rPr lang="uk-UA" noProof="0" smtClean="0"/>
              <a:pPr rtl="0"/>
              <a:t>‹№›</a:t>
            </a:fld>
            <a:endParaRPr lang="uk-UA" noProof="0" dirty="0"/>
          </a:p>
        </p:txBody>
      </p:sp>
    </p:spTree>
    <p:extLst>
      <p:ext uri="{BB962C8B-B14F-4D97-AF65-F5344CB8AC3E}">
        <p14:creationId xmlns:p14="http://schemas.microsoft.com/office/powerpoint/2010/main" val="3670863609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88825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158" y="609600"/>
            <a:ext cx="8594429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158" y="2160590"/>
            <a:ext cx="8594429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3257" y="6041363"/>
            <a:ext cx="9117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74BC0183-BFBF-4CE9-BCFA-97A9D207D2AB}" type="datetime1">
              <a:rPr lang="uk-UA" noProof="0" smtClean="0"/>
              <a:t>14.01.2026</a:t>
            </a:fld>
            <a:endParaRPr lang="uk-UA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158" y="6041363"/>
            <a:ext cx="62959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r>
              <a:rPr lang="uk-UA" noProof="0"/>
              <a:t>Додайте нижній колонтитул</a:t>
            </a:r>
            <a:endParaRPr lang="uk-UA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88426" y="6041363"/>
            <a:ext cx="6831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 rtl="0"/>
            <a:fld id="{AAEAE4A8-A6E5-453E-B946-FB774B73F48C}" type="slidenum">
              <a:rPr lang="uk-UA" noProof="0" smtClean="0"/>
              <a:pPr rtl="0"/>
              <a:t>‹№›</a:t>
            </a:fld>
            <a:endParaRPr lang="uk-UA" noProof="0" dirty="0"/>
          </a:p>
        </p:txBody>
      </p:sp>
    </p:spTree>
    <p:extLst>
      <p:ext uri="{BB962C8B-B14F-4D97-AF65-F5344CB8AC3E}">
        <p14:creationId xmlns:p14="http://schemas.microsoft.com/office/powerpoint/2010/main" val="1412731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6" r:id="rId1"/>
    <p:sldLayoutId id="2147483787" r:id="rId2"/>
    <p:sldLayoutId id="2147483788" r:id="rId3"/>
    <p:sldLayoutId id="2147483789" r:id="rId4"/>
    <p:sldLayoutId id="2147483790" r:id="rId5"/>
    <p:sldLayoutId id="2147483791" r:id="rId6"/>
    <p:sldLayoutId id="2147483792" r:id="rId7"/>
    <p:sldLayoutId id="2147483793" r:id="rId8"/>
    <p:sldLayoutId id="2147483794" r:id="rId9"/>
    <p:sldLayoutId id="2147483795" r:id="rId10"/>
    <p:sldLayoutId id="2147483796" r:id="rId11"/>
    <p:sldLayoutId id="2147483797" r:id="rId12"/>
    <p:sldLayoutId id="2147483798" r:id="rId13"/>
    <p:sldLayoutId id="2147483799" r:id="rId14"/>
    <p:sldLayoutId id="2147483800" r:id="rId15"/>
    <p:sldLayoutId id="2147483801" r:id="rId1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457063" rtl="0" eaLnBrk="1" latinLnBrk="0" hangingPunct="1">
        <a:spcBef>
          <a:spcPct val="0"/>
        </a:spcBef>
        <a:buNone/>
        <a:defRPr sz="3599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797" indent="-342797" algn="l" defTabSz="457063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99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727" indent="-285664" algn="l" defTabSz="457063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2657" indent="-228531" algn="l" defTabSz="457063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599720" indent="-228531" algn="l" defTabSz="457063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6783" indent="-228531" algn="l" defTabSz="457063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3846" indent="-228531" algn="l" defTabSz="457063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0908" indent="-228531" algn="l" defTabSz="457063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7971" indent="-228531" algn="l" defTabSz="457063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5034" indent="-228531" algn="l" defTabSz="457063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06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1pPr>
      <a:lvl2pPr marL="457063" algn="l" defTabSz="45706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914126" algn="l" defTabSz="45706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1371189" algn="l" defTabSz="45706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1828251" algn="l" defTabSz="45706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285314" algn="l" defTabSz="45706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742377" algn="l" defTabSz="45706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199440" algn="l" defTabSz="45706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656503" algn="l" defTabSz="457063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39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45740" y="1124744"/>
            <a:ext cx="9361040" cy="5256584"/>
          </a:xfrm>
        </p:spPr>
        <p:txBody>
          <a:bodyPr rtlCol="0">
            <a:noAutofit/>
          </a:bodyPr>
          <a:lstStyle/>
          <a:p>
            <a:pPr algn="ctr">
              <a:lnSpc>
                <a:spcPct val="115000"/>
              </a:lnSpc>
              <a:spcAft>
                <a:spcPts val="800"/>
              </a:spcAft>
            </a:pPr>
            <a:br>
              <a:rPr lang="uk-UA" sz="4400" b="1" dirty="0"/>
            </a:br>
            <a:r>
              <a:rPr lang="uk-UA" sz="2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Аналіз роботи </a:t>
            </a:r>
            <a:br>
              <a:rPr lang="ru-RU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Вінницького апеляційного суду</a:t>
            </a:r>
            <a:br>
              <a:rPr lang="ru-RU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  виконання вимог Закону України </a:t>
            </a:r>
            <a:br>
              <a:rPr lang="ru-RU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 13 січня 2011 року №2939-</a:t>
            </a:r>
            <a:r>
              <a:rPr lang="en-US" sz="2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 </a:t>
            </a:r>
            <a:br>
              <a:rPr lang="ru-RU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«Про доступ до публічної інформації» </a:t>
            </a:r>
            <a:br>
              <a:rPr lang="ru-RU" sz="2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 2025 рік</a:t>
            </a:r>
            <a:br>
              <a:rPr lang="uk-UA" sz="2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sz="2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solidFill>
                  <a:srgbClr val="17406D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1800" dirty="0" err="1">
                <a:solidFill>
                  <a:srgbClr val="17406D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звітний</a:t>
            </a:r>
            <a:r>
              <a:rPr lang="ru-RU" sz="1800" dirty="0">
                <a:solidFill>
                  <a:srgbClr val="17406D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17406D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період</a:t>
            </a:r>
            <a:r>
              <a:rPr lang="ru-RU" sz="1800" dirty="0">
                <a:solidFill>
                  <a:srgbClr val="17406D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17406D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отримано</a:t>
            </a:r>
            <a:r>
              <a:rPr lang="ru-RU" sz="1800" dirty="0">
                <a:solidFill>
                  <a:srgbClr val="17406D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rgbClr val="17406D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опрацьовано</a:t>
            </a:r>
            <a:r>
              <a:rPr lang="ru-RU" sz="1800" dirty="0">
                <a:solidFill>
                  <a:srgbClr val="17406D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89 (</a:t>
            </a:r>
            <a:r>
              <a:rPr lang="ru-RU" sz="1800" dirty="0" err="1">
                <a:solidFill>
                  <a:srgbClr val="17406D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вісімдесят</a:t>
            </a:r>
            <a:r>
              <a:rPr lang="ru-RU" sz="1800" dirty="0">
                <a:solidFill>
                  <a:srgbClr val="17406D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17406D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дев’ять</a:t>
            </a:r>
            <a:r>
              <a:rPr lang="ru-RU" sz="1800" dirty="0">
                <a:solidFill>
                  <a:srgbClr val="17406D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800" dirty="0" err="1">
                <a:solidFill>
                  <a:srgbClr val="17406D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запитів</a:t>
            </a:r>
            <a:r>
              <a:rPr lang="ru-RU" sz="1800" dirty="0">
                <a:solidFill>
                  <a:srgbClr val="17406D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1800" dirty="0" err="1">
                <a:solidFill>
                  <a:srgbClr val="17406D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отримання</a:t>
            </a:r>
            <a:r>
              <a:rPr lang="ru-RU" sz="1800" dirty="0">
                <a:solidFill>
                  <a:srgbClr val="17406D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17406D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публічної</a:t>
            </a:r>
            <a:r>
              <a:rPr lang="ru-RU" sz="1800" dirty="0">
                <a:solidFill>
                  <a:srgbClr val="17406D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17406D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sz="1800" dirty="0">
                <a:solidFill>
                  <a:srgbClr val="17406D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rgbClr val="17406D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відсоткове</a:t>
            </a:r>
            <a:r>
              <a:rPr lang="ru-RU" sz="1800" dirty="0">
                <a:solidFill>
                  <a:srgbClr val="17406D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rgbClr val="17406D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sz="1800" dirty="0">
                <a:solidFill>
                  <a:srgbClr val="17406D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rgbClr val="17406D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класифікація</a:t>
            </a:r>
            <a:r>
              <a:rPr lang="ru-RU" sz="1800" dirty="0">
                <a:solidFill>
                  <a:srgbClr val="17406D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1800" dirty="0">
                <a:solidFill>
                  <a:srgbClr val="17406D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 err="1">
                <a:solidFill>
                  <a:srgbClr val="17406D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1800" dirty="0">
                <a:solidFill>
                  <a:srgbClr val="17406D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подана </a:t>
            </a:r>
            <a:r>
              <a:rPr lang="ru-RU" sz="1800" dirty="0" err="1">
                <a:solidFill>
                  <a:srgbClr val="17406D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нижче</a:t>
            </a:r>
            <a:r>
              <a:rPr lang="ru-RU" sz="1800" dirty="0">
                <a:solidFill>
                  <a:srgbClr val="17406D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uk-UA" sz="28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2800" b="1" dirty="0">
              <a:solidFill>
                <a:srgbClr val="0070C0"/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4669" y="0"/>
            <a:ext cx="2037698" cy="1800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E21BFAA8-38C7-4434-8543-45E56B7DF546}"/>
              </a:ext>
            </a:extLst>
          </p:cNvPr>
          <p:cNvSpPr txBox="1"/>
          <p:nvPr/>
        </p:nvSpPr>
        <p:spPr>
          <a:xfrm>
            <a:off x="45740" y="0"/>
            <a:ext cx="9361040" cy="15508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uk-UA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ПОГОДЖЕНО	 				                                                                                    Розмістити в «Підсумки роботи»</a:t>
            </a:r>
            <a:endParaRPr lang="ru-RU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uk-UA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Голова Вінницького </a:t>
            </a:r>
            <a:endParaRPr lang="ru-RU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uk-UA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апеляційного суду </a:t>
            </a:r>
            <a:endParaRPr lang="ru-RU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uk-UA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/підпис/ Сергій МЕДВЕЦЬКИЙ</a:t>
            </a:r>
            <a:endParaRPr lang="ru-RU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uk-UA" sz="12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«13» січня 2026 року</a:t>
            </a:r>
            <a:endParaRPr lang="ru-RU" sz="1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8287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403772-8361-4999-8669-26B69BCA81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271587" cy="980728"/>
          </a:xfrm>
        </p:spPr>
        <p:txBody>
          <a:bodyPr>
            <a:normAutofit/>
          </a:bodyPr>
          <a:lstStyle/>
          <a:p>
            <a:r>
              <a:rPr lang="ru-RU" sz="2800" dirty="0" err="1"/>
              <a:t>Класифікація</a:t>
            </a:r>
            <a:r>
              <a:rPr lang="ru-RU" sz="2800" dirty="0"/>
              <a:t> </a:t>
            </a:r>
            <a:r>
              <a:rPr lang="ru-RU" sz="2800" dirty="0" err="1"/>
              <a:t>запитів</a:t>
            </a:r>
            <a:r>
              <a:rPr lang="ru-RU" sz="2800" dirty="0"/>
              <a:t> на </a:t>
            </a:r>
            <a:r>
              <a:rPr lang="ru-RU" sz="2800" dirty="0" err="1"/>
              <a:t>інформацію</a:t>
            </a:r>
            <a:r>
              <a:rPr lang="ru-RU" sz="2800" dirty="0"/>
              <a:t> за формою </a:t>
            </a:r>
            <a:r>
              <a:rPr lang="ru-RU" sz="2800" dirty="0" err="1"/>
              <a:t>надходження</a:t>
            </a:r>
            <a:endParaRPr lang="ru-RU" sz="2800" dirty="0"/>
          </a:p>
        </p:txBody>
      </p:sp>
      <p:graphicFrame>
        <p:nvGraphicFramePr>
          <p:cNvPr id="9" name="Объект 8">
            <a:extLst>
              <a:ext uri="{FF2B5EF4-FFF2-40B4-BE49-F238E27FC236}">
                <a16:creationId xmlns:a16="http://schemas.microsoft.com/office/drawing/2014/main" id="{14303A20-FEF6-48E2-A3C8-98C6D893DC1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06898670"/>
              </p:ext>
            </p:extLst>
          </p:nvPr>
        </p:nvGraphicFramePr>
        <p:xfrm>
          <a:off x="45741" y="980728"/>
          <a:ext cx="9225260" cy="56166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4669" y="0"/>
            <a:ext cx="2037698" cy="18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93439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776EBE5-5B4F-4C98-922B-8027FE07A5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622804" cy="980728"/>
          </a:xfrm>
        </p:spPr>
        <p:txBody>
          <a:bodyPr>
            <a:normAutofit/>
          </a:bodyPr>
          <a:lstStyle/>
          <a:p>
            <a:r>
              <a:rPr lang="ru-RU" sz="2800" dirty="0" err="1"/>
              <a:t>Класифікація</a:t>
            </a:r>
            <a:r>
              <a:rPr lang="ru-RU" sz="2800" dirty="0"/>
              <a:t> </a:t>
            </a:r>
            <a:r>
              <a:rPr lang="ru-RU" sz="2800" dirty="0" err="1"/>
              <a:t>суб'єктів</a:t>
            </a:r>
            <a:r>
              <a:rPr lang="ru-RU" sz="2800" dirty="0"/>
              <a:t> </a:t>
            </a:r>
            <a:r>
              <a:rPr lang="ru-RU" sz="2800" dirty="0" err="1"/>
              <a:t>відносин</a:t>
            </a:r>
            <a:r>
              <a:rPr lang="ru-RU" sz="2800" dirty="0"/>
              <a:t> у </a:t>
            </a:r>
            <a:r>
              <a:rPr lang="ru-RU" sz="2800" dirty="0" err="1"/>
              <a:t>сфері</a:t>
            </a:r>
            <a:r>
              <a:rPr lang="ru-RU" sz="2800" dirty="0"/>
              <a:t> доступу до </a:t>
            </a:r>
            <a:r>
              <a:rPr lang="ru-RU" sz="2800" dirty="0" err="1"/>
              <a:t>публічної</a:t>
            </a:r>
            <a:r>
              <a:rPr lang="ru-RU" sz="2800" dirty="0"/>
              <a:t> </a:t>
            </a:r>
            <a:r>
              <a:rPr lang="ru-RU" sz="2800" dirty="0" err="1"/>
              <a:t>інформації</a:t>
            </a:r>
            <a:endParaRPr lang="ru-RU" sz="2800" dirty="0"/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A6D5AA05-FACD-4FEE-9B4D-B1EB6C36291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668048"/>
              </p:ext>
            </p:extLst>
          </p:nvPr>
        </p:nvGraphicFramePr>
        <p:xfrm>
          <a:off x="45740" y="980728"/>
          <a:ext cx="9289032" cy="5760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4669" y="0"/>
            <a:ext cx="2037698" cy="18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14951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776EBE5-5B4F-4C98-922B-8027FE07A5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622804" cy="980728"/>
          </a:xfrm>
        </p:spPr>
        <p:txBody>
          <a:bodyPr>
            <a:normAutofit/>
          </a:bodyPr>
          <a:lstStyle/>
          <a:p>
            <a:r>
              <a:rPr lang="ru-RU" sz="2800" dirty="0" err="1"/>
              <a:t>Питання</a:t>
            </a:r>
            <a:r>
              <a:rPr lang="ru-RU" sz="2800" dirty="0"/>
              <a:t> </a:t>
            </a:r>
            <a:r>
              <a:rPr lang="ru-RU" sz="2800" dirty="0" err="1"/>
              <a:t>порушені</a:t>
            </a:r>
            <a:r>
              <a:rPr lang="ru-RU" sz="2800" dirty="0"/>
              <a:t> у </a:t>
            </a:r>
            <a:r>
              <a:rPr lang="ru-RU" sz="2800" dirty="0" err="1"/>
              <a:t>запитах</a:t>
            </a:r>
            <a:endParaRPr lang="ru-RU" sz="28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4669" y="0"/>
            <a:ext cx="2037698" cy="1800000"/>
          </a:xfrm>
          <a:prstGeom prst="rect">
            <a:avLst/>
          </a:prstGeom>
        </p:spPr>
      </p:pic>
      <p:graphicFrame>
        <p:nvGraphicFramePr>
          <p:cNvPr id="5" name="Місце для вмісту 4">
            <a:extLst>
              <a:ext uri="{FF2B5EF4-FFF2-40B4-BE49-F238E27FC236}">
                <a16:creationId xmlns:a16="http://schemas.microsoft.com/office/drawing/2014/main" id="{AAA8D8F8-50F2-4B53-8602-6A3712CB5AB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46804594"/>
              </p:ext>
            </p:extLst>
          </p:nvPr>
        </p:nvGraphicFramePr>
        <p:xfrm>
          <a:off x="693812" y="959281"/>
          <a:ext cx="8593137" cy="51845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3493054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904DD03-F276-4130-9920-12FDBAD408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271587" cy="908720"/>
          </a:xfrm>
        </p:spPr>
        <p:txBody>
          <a:bodyPr>
            <a:noAutofit/>
          </a:bodyPr>
          <a:lstStyle/>
          <a:p>
            <a:r>
              <a:rPr lang="ru-RU" sz="2800" dirty="0" err="1"/>
              <a:t>Класифікація</a:t>
            </a:r>
            <a:r>
              <a:rPr lang="ru-RU" sz="2800" dirty="0"/>
              <a:t> за результатами </a:t>
            </a:r>
            <a:r>
              <a:rPr lang="ru-RU" sz="2800" dirty="0" err="1"/>
              <a:t>розгляду</a:t>
            </a:r>
            <a:r>
              <a:rPr lang="ru-RU" sz="2800" dirty="0"/>
              <a:t> </a:t>
            </a:r>
            <a:r>
              <a:rPr lang="ru-RU" sz="2800" dirty="0" err="1"/>
              <a:t>запитів</a:t>
            </a:r>
            <a:r>
              <a:rPr lang="ru-RU" sz="2800" dirty="0"/>
              <a:t> на </a:t>
            </a:r>
            <a:r>
              <a:rPr lang="ru-RU" sz="2800" dirty="0" err="1"/>
              <a:t>інформацію</a:t>
            </a:r>
            <a:r>
              <a:rPr lang="ru-RU" sz="2800" dirty="0"/>
              <a:t> </a:t>
            </a:r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30D398AE-408C-4618-89CC-198E520B64B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24774630"/>
              </p:ext>
            </p:extLst>
          </p:nvPr>
        </p:nvGraphicFramePr>
        <p:xfrm>
          <a:off x="0" y="836712"/>
          <a:ext cx="9334772" cy="59046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4669" y="0"/>
            <a:ext cx="2037698" cy="18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82895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99866D-8B6A-4758-901B-DF33C5898C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271587" cy="980728"/>
          </a:xfrm>
        </p:spPr>
        <p:txBody>
          <a:bodyPr>
            <a:normAutofit/>
          </a:bodyPr>
          <a:lstStyle/>
          <a:p>
            <a:r>
              <a:rPr lang="ru-RU" sz="2800" dirty="0" err="1"/>
              <a:t>Класифікація</a:t>
            </a:r>
            <a:r>
              <a:rPr lang="ru-RU" sz="2800" dirty="0"/>
              <a:t> за способом </a:t>
            </a:r>
            <a:r>
              <a:rPr lang="ru-RU" sz="2800" dirty="0" err="1"/>
              <a:t>отримання</a:t>
            </a:r>
            <a:r>
              <a:rPr lang="ru-RU" sz="2800" dirty="0"/>
              <a:t> </a:t>
            </a:r>
            <a:r>
              <a:rPr lang="ru-RU" sz="2800" dirty="0" err="1"/>
              <a:t>відповіді</a:t>
            </a:r>
            <a:r>
              <a:rPr lang="ru-RU" sz="2800" dirty="0"/>
              <a:t> на </a:t>
            </a:r>
            <a:r>
              <a:rPr lang="ru-RU" sz="2800" dirty="0" err="1"/>
              <a:t>запити</a:t>
            </a:r>
            <a:r>
              <a:rPr lang="ru-RU" sz="2800" dirty="0"/>
              <a:t> </a:t>
            </a:r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86AF3B9C-CD44-430F-8791-2EC183D8D98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58679136"/>
              </p:ext>
            </p:extLst>
          </p:nvPr>
        </p:nvGraphicFramePr>
        <p:xfrm>
          <a:off x="0" y="836712"/>
          <a:ext cx="9334771" cy="59046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4669" y="0"/>
            <a:ext cx="2037698" cy="18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04519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3AB7CE-2CEA-42F1-999B-290046849B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271587" cy="1340768"/>
          </a:xfrm>
        </p:spPr>
        <p:txBody>
          <a:bodyPr>
            <a:noAutofit/>
          </a:bodyPr>
          <a:lstStyle/>
          <a:p>
            <a:r>
              <a:rPr lang="ru-RU" sz="2800" dirty="0" err="1"/>
              <a:t>Порівняльна</a:t>
            </a:r>
            <a:r>
              <a:rPr lang="ru-RU" sz="2800" dirty="0"/>
              <a:t> </a:t>
            </a:r>
            <a:r>
              <a:rPr lang="ru-RU" sz="2800" dirty="0" err="1"/>
              <a:t>діаграма</a:t>
            </a:r>
            <a:r>
              <a:rPr lang="ru-RU" sz="2800" dirty="0"/>
              <a:t> з </a:t>
            </a:r>
            <a:r>
              <a:rPr lang="ru-RU" sz="2800" dirty="0" err="1"/>
              <a:t>надходження</a:t>
            </a:r>
            <a:r>
              <a:rPr lang="ru-RU" sz="2800" dirty="0"/>
              <a:t> </a:t>
            </a:r>
            <a:r>
              <a:rPr lang="ru-RU" sz="2800" dirty="0" err="1"/>
              <a:t>запитів</a:t>
            </a:r>
            <a:r>
              <a:rPr lang="ru-RU" sz="2800" dirty="0"/>
              <a:t> на </a:t>
            </a:r>
            <a:r>
              <a:rPr lang="ru-RU" sz="2800" dirty="0" err="1"/>
              <a:t>інформацію</a:t>
            </a:r>
            <a:r>
              <a:rPr lang="ru-RU" sz="2800" dirty="0"/>
              <a:t> у </a:t>
            </a:r>
            <a:r>
              <a:rPr lang="ru-RU" sz="2800" dirty="0" err="1"/>
              <a:t>звітному</a:t>
            </a:r>
            <a:r>
              <a:rPr lang="ru-RU" sz="2800" dirty="0"/>
              <a:t> </a:t>
            </a:r>
            <a:r>
              <a:rPr lang="ru-RU" sz="2800" dirty="0" err="1"/>
              <a:t>періоді</a:t>
            </a:r>
            <a:r>
              <a:rPr lang="ru-RU" sz="2800" dirty="0"/>
              <a:t> 2025 року з </a:t>
            </a:r>
            <a:r>
              <a:rPr lang="ru-RU" sz="2800" dirty="0" err="1"/>
              <a:t>відповідним</a:t>
            </a:r>
            <a:r>
              <a:rPr lang="ru-RU" sz="2800" dirty="0"/>
              <a:t> </a:t>
            </a:r>
            <a:r>
              <a:rPr lang="ru-RU" sz="2800" dirty="0" err="1"/>
              <a:t>періодом</a:t>
            </a:r>
            <a:r>
              <a:rPr lang="ru-RU" sz="2800" dirty="0"/>
              <a:t> 2024 року </a:t>
            </a:r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CF3D7B54-5ED1-4F79-BB81-F5810832A56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2577263"/>
              </p:ext>
            </p:extLst>
          </p:nvPr>
        </p:nvGraphicFramePr>
        <p:xfrm>
          <a:off x="59166" y="1268760"/>
          <a:ext cx="9153253" cy="53285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4669" y="0"/>
            <a:ext cx="2037698" cy="18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79344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4B93AA5-2640-4793-8A3E-17A7B1F507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9756" y="404665"/>
            <a:ext cx="9217024" cy="6430828"/>
          </a:xfrm>
        </p:spPr>
        <p:txBody>
          <a:bodyPr>
            <a:normAutofit/>
          </a:bodyPr>
          <a:lstStyle/>
          <a:p>
            <a:pPr lvl="0" indent="0" algn="just">
              <a:lnSpc>
                <a:spcPct val="115000"/>
              </a:lnSpc>
              <a:spcAft>
                <a:spcPts val="800"/>
              </a:spcAft>
              <a:buClr>
                <a:srgbClr val="0F6FC6"/>
              </a:buClr>
              <a:buNone/>
            </a:pPr>
            <a:r>
              <a:rPr lang="ru-RU" sz="2600" dirty="0">
                <a:solidFill>
                  <a:srgbClr val="17406D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В </a:t>
            </a:r>
            <a:r>
              <a:rPr lang="ru-RU" sz="2600" dirty="0" err="1">
                <a:solidFill>
                  <a:srgbClr val="17406D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sz="2600" dirty="0">
                <a:solidFill>
                  <a:srgbClr val="17406D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rgbClr val="17406D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воєнного</a:t>
            </a:r>
            <a:r>
              <a:rPr lang="ru-RU" sz="2600" dirty="0">
                <a:solidFill>
                  <a:srgbClr val="17406D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стану </a:t>
            </a:r>
            <a:r>
              <a:rPr lang="ru-RU" sz="2600" dirty="0" err="1">
                <a:solidFill>
                  <a:srgbClr val="17406D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Вінницьким</a:t>
            </a:r>
            <a:r>
              <a:rPr lang="ru-RU" sz="2600" dirty="0">
                <a:solidFill>
                  <a:srgbClr val="17406D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rgbClr val="17406D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апеляційним</a:t>
            </a:r>
            <a:r>
              <a:rPr lang="ru-RU" sz="2600" dirty="0">
                <a:solidFill>
                  <a:srgbClr val="17406D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судом доступ до </a:t>
            </a:r>
            <a:r>
              <a:rPr lang="ru-RU" sz="2600" dirty="0" err="1">
                <a:solidFill>
                  <a:srgbClr val="17406D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публічної</a:t>
            </a:r>
            <a:r>
              <a:rPr lang="ru-RU" sz="2600" dirty="0">
                <a:solidFill>
                  <a:srgbClr val="17406D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rgbClr val="17406D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sz="2600" dirty="0">
                <a:solidFill>
                  <a:srgbClr val="17406D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rgbClr val="17406D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забезпечувався</a:t>
            </a:r>
            <a:r>
              <a:rPr lang="ru-RU" sz="2600" dirty="0">
                <a:solidFill>
                  <a:srgbClr val="17406D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rgbClr val="17406D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постійно</a:t>
            </a:r>
            <a:r>
              <a:rPr lang="ru-RU" sz="2600" dirty="0">
                <a:solidFill>
                  <a:srgbClr val="17406D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шляхом оперативного </a:t>
            </a:r>
            <a:r>
              <a:rPr lang="ru-RU" sz="2600" dirty="0" err="1">
                <a:solidFill>
                  <a:srgbClr val="17406D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оприлюднення</a:t>
            </a:r>
            <a:r>
              <a:rPr lang="ru-RU" sz="2600" dirty="0">
                <a:solidFill>
                  <a:srgbClr val="17406D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rgbClr val="17406D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sz="2600" dirty="0">
                <a:solidFill>
                  <a:srgbClr val="17406D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600" dirty="0" err="1">
                <a:solidFill>
                  <a:srgbClr val="17406D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офіційному</a:t>
            </a:r>
            <a:r>
              <a:rPr lang="ru-RU" sz="2600" dirty="0">
                <a:solidFill>
                  <a:srgbClr val="17406D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600" dirty="0" err="1">
                <a:solidFill>
                  <a:srgbClr val="17406D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вебсайті</a:t>
            </a:r>
            <a:r>
              <a:rPr lang="ru-RU" sz="2600" dirty="0">
                <a:solidFill>
                  <a:srgbClr val="17406D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суду, </a:t>
            </a:r>
            <a:r>
              <a:rPr lang="ru-RU" sz="2600" dirty="0" err="1">
                <a:solidFill>
                  <a:srgbClr val="17406D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соціальних</a:t>
            </a:r>
            <a:r>
              <a:rPr lang="ru-RU" sz="2600" dirty="0">
                <a:solidFill>
                  <a:srgbClr val="17406D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мережах, </a:t>
            </a:r>
            <a:r>
              <a:rPr lang="ru-RU" sz="2600" dirty="0" err="1">
                <a:solidFill>
                  <a:srgbClr val="17406D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інформаційних</a:t>
            </a:r>
            <a:r>
              <a:rPr lang="ru-RU" sz="2600" dirty="0">
                <a:solidFill>
                  <a:srgbClr val="17406D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стендах в </a:t>
            </a:r>
            <a:r>
              <a:rPr lang="ru-RU" sz="2600" dirty="0" err="1">
                <a:solidFill>
                  <a:srgbClr val="17406D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приміщенні</a:t>
            </a:r>
            <a:r>
              <a:rPr lang="ru-RU" sz="2600" dirty="0">
                <a:solidFill>
                  <a:srgbClr val="17406D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суду та </a:t>
            </a:r>
            <a:r>
              <a:rPr lang="ru-RU" sz="2600" dirty="0" err="1">
                <a:solidFill>
                  <a:srgbClr val="17406D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sz="2600" dirty="0">
                <a:solidFill>
                  <a:srgbClr val="17406D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600" dirty="0" err="1">
                <a:solidFill>
                  <a:srgbClr val="17406D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sz="2600" dirty="0">
                <a:solidFill>
                  <a:srgbClr val="17406D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600" dirty="0" err="1">
                <a:solidFill>
                  <a:srgbClr val="17406D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запитами</a:t>
            </a:r>
            <a:r>
              <a:rPr lang="ru-RU" sz="2600" dirty="0">
                <a:solidFill>
                  <a:srgbClr val="17406D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600" dirty="0" err="1">
                <a:solidFill>
                  <a:srgbClr val="17406D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інформацію</a:t>
            </a:r>
            <a:r>
              <a:rPr lang="ru-RU" sz="2600" dirty="0">
                <a:solidFill>
                  <a:srgbClr val="17406D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indent="0" algn="just">
              <a:lnSpc>
                <a:spcPct val="115000"/>
              </a:lnSpc>
              <a:spcAft>
                <a:spcPts val="800"/>
              </a:spcAft>
              <a:buClr>
                <a:srgbClr val="0F6FC6"/>
              </a:buClr>
              <a:buNone/>
            </a:pPr>
            <a:r>
              <a:rPr lang="uk-UA" sz="2600" dirty="0">
                <a:solidFill>
                  <a:srgbClr val="17406D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		Упродовж звітного періоду оскарження рішень, дій чи бездіяльності Вінницького апеляційного суду, як розпорядника публічної інформації - не встановлено.</a:t>
            </a:r>
            <a:endParaRPr lang="ru-RU" sz="2600" dirty="0">
              <a:solidFill>
                <a:srgbClr val="17406D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 algn="ctr">
              <a:buClr>
                <a:srgbClr val="0F6FC6"/>
              </a:buClr>
            </a:pPr>
            <a:endParaRPr lang="ru-RU" sz="1500" dirty="0">
              <a:solidFill>
                <a:prstClr val="black">
                  <a:lumMod val="75000"/>
                  <a:lumOff val="25000"/>
                </a:prstClr>
              </a:solidFill>
            </a:endParaRPr>
          </a:p>
          <a:p>
            <a:pPr marL="0" lvl="0" indent="0">
              <a:buClr>
                <a:srgbClr val="0F6FC6"/>
              </a:buClr>
              <a:buNone/>
            </a:pPr>
            <a:r>
              <a:rPr lang="ru-RU" sz="1200" dirty="0">
                <a:solidFill>
                  <a:prstClr val="black">
                    <a:lumMod val="75000"/>
                    <a:lumOff val="25000"/>
                  </a:prstClr>
                </a:solidFill>
              </a:rPr>
              <a:t>        </a:t>
            </a:r>
            <a:r>
              <a:rPr lang="ru-RU" sz="1200" dirty="0">
                <a:solidFill>
                  <a:prstClr val="black"/>
                </a:solidFill>
              </a:rPr>
              <a:t>Начальник </a:t>
            </a:r>
            <a:r>
              <a:rPr lang="ru-RU" sz="1200" dirty="0" err="1">
                <a:solidFill>
                  <a:prstClr val="black"/>
                </a:solidFill>
              </a:rPr>
              <a:t>відділу</a:t>
            </a:r>
            <a:r>
              <a:rPr lang="ru-RU" sz="1200" dirty="0">
                <a:solidFill>
                  <a:prstClr val="black"/>
                </a:solidFill>
              </a:rPr>
              <a:t> </a:t>
            </a:r>
            <a:r>
              <a:rPr lang="ru-RU" sz="1200" dirty="0" err="1">
                <a:solidFill>
                  <a:prstClr val="black"/>
                </a:solidFill>
              </a:rPr>
              <a:t>діловодства</a:t>
            </a:r>
            <a:r>
              <a:rPr lang="ru-RU" sz="1200" dirty="0">
                <a:solidFill>
                  <a:prstClr val="black"/>
                </a:solidFill>
              </a:rPr>
              <a:t> та </a:t>
            </a:r>
          </a:p>
          <a:p>
            <a:pPr marL="0" lvl="0" indent="0">
              <a:buClr>
                <a:srgbClr val="0F6FC6"/>
              </a:buClr>
              <a:buNone/>
            </a:pPr>
            <a:r>
              <a:rPr lang="ru-RU" sz="1200" dirty="0">
                <a:solidFill>
                  <a:prstClr val="black"/>
                </a:solidFill>
              </a:rPr>
              <a:t>        </a:t>
            </a:r>
            <a:r>
              <a:rPr lang="ru-RU" sz="1200" dirty="0" err="1">
                <a:solidFill>
                  <a:prstClr val="black"/>
                </a:solidFill>
              </a:rPr>
              <a:t>обліку</a:t>
            </a:r>
            <a:r>
              <a:rPr lang="ru-RU" sz="1200" dirty="0">
                <a:solidFill>
                  <a:prstClr val="black"/>
                </a:solidFill>
              </a:rPr>
              <a:t> </a:t>
            </a:r>
            <a:r>
              <a:rPr lang="ru-RU" sz="1200" dirty="0" err="1">
                <a:solidFill>
                  <a:prstClr val="black"/>
                </a:solidFill>
              </a:rPr>
              <a:t>зверннь</a:t>
            </a:r>
            <a:r>
              <a:rPr lang="ru-RU" sz="1200" dirty="0">
                <a:solidFill>
                  <a:prstClr val="black"/>
                </a:solidFill>
              </a:rPr>
              <a:t> </a:t>
            </a:r>
            <a:r>
              <a:rPr lang="ru-RU" sz="1200" dirty="0" err="1">
                <a:solidFill>
                  <a:prstClr val="black"/>
                </a:solidFill>
              </a:rPr>
              <a:t>громадян</a:t>
            </a:r>
            <a:r>
              <a:rPr lang="ru-RU" sz="1200" dirty="0">
                <a:solidFill>
                  <a:prstClr val="black"/>
                </a:solidFill>
              </a:rPr>
              <a:t> – </a:t>
            </a:r>
            <a:r>
              <a:rPr lang="ru-RU" sz="1200" dirty="0" err="1">
                <a:solidFill>
                  <a:prstClr val="black"/>
                </a:solidFill>
              </a:rPr>
              <a:t>канцелярії</a:t>
            </a:r>
            <a:endParaRPr lang="ru-RU" sz="1200" dirty="0">
              <a:solidFill>
                <a:prstClr val="black"/>
              </a:solidFill>
            </a:endParaRPr>
          </a:p>
          <a:p>
            <a:pPr marL="0" lvl="0" indent="0">
              <a:buClr>
                <a:srgbClr val="0F6FC6"/>
              </a:buClr>
              <a:buNone/>
            </a:pPr>
            <a:r>
              <a:rPr lang="ru-RU" sz="1200" dirty="0">
                <a:solidFill>
                  <a:prstClr val="black"/>
                </a:solidFill>
              </a:rPr>
              <a:t>        </a:t>
            </a:r>
            <a:r>
              <a:rPr lang="ru-RU" sz="1200" dirty="0" err="1">
                <a:solidFill>
                  <a:prstClr val="black"/>
                </a:solidFill>
              </a:rPr>
              <a:t>Вінницького</a:t>
            </a:r>
            <a:r>
              <a:rPr lang="ru-RU" sz="1200" dirty="0">
                <a:solidFill>
                  <a:prstClr val="black"/>
                </a:solidFill>
              </a:rPr>
              <a:t> </a:t>
            </a:r>
            <a:r>
              <a:rPr lang="ru-RU" sz="1200" dirty="0" err="1">
                <a:solidFill>
                  <a:prstClr val="black"/>
                </a:solidFill>
              </a:rPr>
              <a:t>апеляційного</a:t>
            </a:r>
            <a:r>
              <a:rPr lang="ru-RU" sz="1200" dirty="0">
                <a:solidFill>
                  <a:prstClr val="black"/>
                </a:solidFill>
              </a:rPr>
              <a:t> суду                     /</a:t>
            </a:r>
            <a:r>
              <a:rPr lang="ru-RU" sz="1200" dirty="0" err="1">
                <a:solidFill>
                  <a:prstClr val="black"/>
                </a:solidFill>
              </a:rPr>
              <a:t>підпис</a:t>
            </a:r>
            <a:r>
              <a:rPr lang="ru-RU" sz="1200">
                <a:solidFill>
                  <a:prstClr val="black"/>
                </a:solidFill>
              </a:rPr>
              <a:t>/                                                </a:t>
            </a:r>
            <a:r>
              <a:rPr lang="ru-RU" sz="1200" dirty="0">
                <a:solidFill>
                  <a:prstClr val="black"/>
                </a:solidFill>
              </a:rPr>
              <a:t>Тетяна ОЛІЙНИК</a:t>
            </a:r>
          </a:p>
          <a:p>
            <a:pPr marL="0" lvl="0" indent="0">
              <a:buClr>
                <a:srgbClr val="0F6FC6"/>
              </a:buClr>
              <a:buNone/>
            </a:pPr>
            <a:r>
              <a:rPr lang="ru-RU" sz="1200" dirty="0">
                <a:solidFill>
                  <a:prstClr val="black"/>
                </a:solidFill>
              </a:rPr>
              <a:t>        13 </a:t>
            </a:r>
            <a:r>
              <a:rPr lang="ru-RU" sz="1200" dirty="0" err="1">
                <a:solidFill>
                  <a:prstClr val="black"/>
                </a:solidFill>
              </a:rPr>
              <a:t>січня</a:t>
            </a:r>
            <a:r>
              <a:rPr lang="ru-RU" sz="1200" dirty="0">
                <a:solidFill>
                  <a:prstClr val="black"/>
                </a:solidFill>
              </a:rPr>
              <a:t> 2026 року</a:t>
            </a:r>
          </a:p>
          <a:p>
            <a:pPr algn="ctr"/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4669" y="0"/>
            <a:ext cx="2037698" cy="18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3324968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Синій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BusinessContrast">
      <a:dk1>
        <a:srgbClr val="000000"/>
      </a:dk1>
      <a:lt1>
        <a:sysClr val="window" lastClr="FFFFFF"/>
      </a:lt1>
      <a:dk2>
        <a:srgbClr val="000000"/>
      </a:dk2>
      <a:lt2>
        <a:srgbClr val="E5E8E8"/>
      </a:lt2>
      <a:accent1>
        <a:srgbClr val="00AEEF"/>
      </a:accent1>
      <a:accent2>
        <a:srgbClr val="EA428A"/>
      </a:accent2>
      <a:accent3>
        <a:srgbClr val="EED500"/>
      </a:accent3>
      <a:accent4>
        <a:srgbClr val="F5A70D"/>
      </a:accent4>
      <a:accent5>
        <a:srgbClr val="8BCB30"/>
      </a:accent5>
      <a:accent6>
        <a:srgbClr val="9962C1"/>
      </a:accent6>
      <a:hlink>
        <a:srgbClr val="00AEEF"/>
      </a:hlink>
      <a:folHlink>
        <a:srgbClr val="9962C1"/>
      </a:folHlink>
    </a:clrScheme>
    <a:fontScheme name="Franklin Gothic Medium">
      <a:majorFont>
        <a:latin typeface="Franklin Gothic Medium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BusinessContrast">
      <a:dk1>
        <a:srgbClr val="000000"/>
      </a:dk1>
      <a:lt1>
        <a:sysClr val="window" lastClr="FFFFFF"/>
      </a:lt1>
      <a:dk2>
        <a:srgbClr val="000000"/>
      </a:dk2>
      <a:lt2>
        <a:srgbClr val="E5E8E8"/>
      </a:lt2>
      <a:accent1>
        <a:srgbClr val="00AEEF"/>
      </a:accent1>
      <a:accent2>
        <a:srgbClr val="EA428A"/>
      </a:accent2>
      <a:accent3>
        <a:srgbClr val="EED500"/>
      </a:accent3>
      <a:accent4>
        <a:srgbClr val="F5A70D"/>
      </a:accent4>
      <a:accent5>
        <a:srgbClr val="8BCB30"/>
      </a:accent5>
      <a:accent6>
        <a:srgbClr val="9962C1"/>
      </a:accent6>
      <a:hlink>
        <a:srgbClr val="00AEEF"/>
      </a:hlink>
      <a:folHlink>
        <a:srgbClr val="9962C1"/>
      </a:folHlink>
    </a:clrScheme>
    <a:fontScheme name="Franklin Gothic Medium">
      <a:majorFont>
        <a:latin typeface="Franklin Gothic Medium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Props1.xml><?xml version="1.0" encoding="utf-8"?>
<ds:datastoreItem xmlns:ds="http://schemas.openxmlformats.org/officeDocument/2006/customXml" ds:itemID="{02F2BE50-DDB3-465B-A26E-975A276D436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C80FAF7-F941-4D3E-A3C3-283A6110793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9220E13-D325-4A9E-AA7A-0D1409275EB9}">
  <ds:schemaRefs>
    <ds:schemaRef ds:uri="a4f35948-e619-41b3-aa29-22878b09cfd2"/>
    <ds:schemaRef ds:uri="http://purl.org/dc/terms/"/>
    <ds:schemaRef ds:uri="http://schemas.openxmlformats.org/package/2006/metadata/core-properties"/>
    <ds:schemaRef ds:uri="http://www.w3.org/XML/1998/namespace"/>
    <ds:schemaRef ds:uri="http://schemas.microsoft.com/office/2006/documentManagement/types"/>
    <ds:schemaRef ds:uri="http://purl.org/dc/dcmitype/"/>
    <ds:schemaRef ds:uri="http://schemas.microsoft.com/office/infopath/2007/PartnerControls"/>
    <ds:schemaRef ds:uri="40262f94-9f35-4ac3-9a90-690165a166b7"/>
    <ds:schemaRef ds:uri="http://schemas.microsoft.com/office/2006/metadata/properties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3407</TotalTime>
  <Words>266</Words>
  <Application>Microsoft Office PowerPoint</Application>
  <PresentationFormat>Довільний</PresentationFormat>
  <Paragraphs>27</Paragraphs>
  <Slides>8</Slides>
  <Notes>1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8</vt:i4>
      </vt:variant>
    </vt:vector>
  </HeadingPairs>
  <TitlesOfParts>
    <vt:vector size="15" baseType="lpstr">
      <vt:lpstr>Arial</vt:lpstr>
      <vt:lpstr>Calibri</vt:lpstr>
      <vt:lpstr>Franklin Gothic Medium</vt:lpstr>
      <vt:lpstr>Times New Roman</vt:lpstr>
      <vt:lpstr>Trebuchet MS</vt:lpstr>
      <vt:lpstr>Wingdings 3</vt:lpstr>
      <vt:lpstr>Грань</vt:lpstr>
      <vt:lpstr> Аналіз роботи  Вінницького апеляційного суду з  виконання вимог Закону України  від 13 січня 2011 року №2939-VI  «Про доступ до публічної інформації»  за 2025 рік  За звітний період отримано та опрацьовано 89 (вісімдесят дев’ять) запитів на отримання публічної інформації, відсоткове значення та класифікація  яких подана нижче: </vt:lpstr>
      <vt:lpstr>Класифікація запитів на інформацію за формою надходження</vt:lpstr>
      <vt:lpstr>Класифікація суб'єктів відносин у сфері доступу до публічної інформації</vt:lpstr>
      <vt:lpstr>Питання порушені у запитах</vt:lpstr>
      <vt:lpstr>Класифікація за результатами розгляду запитів на інформацію </vt:lpstr>
      <vt:lpstr>Класифікація за способом отримання відповіді на запити </vt:lpstr>
      <vt:lpstr>Порівняльна діаграма з надходження запитів на інформацію у звітному періоді 2025 року з відповідним періодом 2024 року 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Підсумки діяльності Вінницького апеляційного суду</dc:title>
  <dc:creator>Чорна-Гаража</dc:creator>
  <cp:lastModifiedBy>Олійник Тетяна Павлівна</cp:lastModifiedBy>
  <cp:revision>805</cp:revision>
  <cp:lastPrinted>2021-01-26T08:33:19Z</cp:lastPrinted>
  <dcterms:created xsi:type="dcterms:W3CDTF">2021-01-13T07:10:30Z</dcterms:created>
  <dcterms:modified xsi:type="dcterms:W3CDTF">2026-01-14T13:05:08Z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