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4"/>
  </p:sldMasterIdLst>
  <p:notesMasterIdLst>
    <p:notesMasterId r:id="rId13"/>
  </p:notesMasterIdLst>
  <p:handoutMasterIdLst>
    <p:handoutMasterId r:id="rId14"/>
  </p:handoutMasterIdLst>
  <p:sldIdLst>
    <p:sldId id="279" r:id="rId5"/>
    <p:sldId id="365" r:id="rId6"/>
    <p:sldId id="366" r:id="rId7"/>
    <p:sldId id="373" r:id="rId8"/>
    <p:sldId id="367" r:id="rId9"/>
    <p:sldId id="368" r:id="rId10"/>
    <p:sldId id="371" r:id="rId11"/>
    <p:sldId id="372" r:id="rId12"/>
  </p:sldIdLst>
  <p:sldSz cx="12188825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0112DFEF-45BF-48AA-AEC7-8DCDC9FD221A}">
          <p14:sldIdLst>
            <p14:sldId id="279"/>
            <p14:sldId id="365"/>
            <p14:sldId id="366"/>
            <p14:sldId id="373"/>
            <p14:sldId id="367"/>
            <p14:sldId id="368"/>
            <p14:sldId id="371"/>
            <p14:sldId id="372"/>
          </p14:sldIdLst>
        </p14:section>
        <p14:section name="Розділ без заголовка" id="{9398415F-CFF2-480D-8B5D-504567625ED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Чорна-Гаража" initials="Ч" lastIdx="2" clrIdx="0">
    <p:extLst>
      <p:ext uri="{19B8F6BF-5375-455C-9EA6-DF929625EA0E}">
        <p15:presenceInfo xmlns:p15="http://schemas.microsoft.com/office/powerpoint/2012/main" userId="Чорна-Гараж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9CB"/>
    <a:srgbClr val="1B7ACD"/>
    <a:srgbClr val="FFFF00"/>
    <a:srgbClr val="F0F3F9"/>
    <a:srgbClr val="95BFE6"/>
    <a:srgbClr val="33ACE0"/>
    <a:srgbClr val="969696"/>
    <a:srgbClr val="E5F329"/>
    <a:srgbClr val="2AA6DD"/>
    <a:srgbClr val="2C8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706" autoAdjust="0"/>
  </p:normalViewPr>
  <p:slideViewPr>
    <p:cSldViewPr showGuides="1">
      <p:cViewPr varScale="1">
        <p:scale>
          <a:sx n="108" d="100"/>
          <a:sy n="108" d="100"/>
        </p:scale>
        <p:origin x="780" y="11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EB-45D3-A9E3-8C86271339D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EB-45D3-A9E3-8C86271339D1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BEB-45D3-A9E3-8C86271339D1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BEB-45D3-A9E3-8C86271339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Електронною поштою - 16</c:v>
                </c:pt>
                <c:pt idx="1">
                  <c:v>Особисто - 3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0.84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0F-4C42-97AA-B5430FAF4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279267581379848"/>
          <c:w val="1"/>
          <c:h val="0.12397962726363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460199495732371E-2"/>
          <c:y val="2.4499592637855051E-2"/>
          <c:w val="0.94729730718981264"/>
          <c:h val="0.786367139762248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1E-4077-A5D7-C08D426D79D9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1E-4077-A5D7-C08D426D79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DCA-43D3-AAA3-755D5D594B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</c:f>
              <c:strCache>
                <c:ptCount val="1"/>
                <c:pt idx="0">
                  <c:v>Фізичні особи  (у тому числі надіслані  ДСА України в порядку частини 3 статті 22 Закону України) - 19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EF-4F71-9562-B9C444834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lnSpc>
                <a:spcPct val="150000"/>
              </a:lnSpc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1154142595267198"/>
          <c:w val="1"/>
          <c:h val="0.188458574047328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50000"/>
            </a:lnSpc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DF5-4B41-82E5-1A391B145AD7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DF5-4B41-82E5-1A391B145A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DF5-4B41-82E5-1A391B145A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DF5-4B41-82E5-1A391B145A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Задоволено (у тому числі частково) - 11</c:v>
                </c:pt>
                <c:pt idx="1">
                  <c:v>Відмовлено - 8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0.57999999999999996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C-45DE-BFDE-B63B84830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13919591590094"/>
          <c:w val="0.99281610734573911"/>
          <c:h val="0.133860804084099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534428000429785E-2"/>
          <c:y val="5.5522369660600875E-2"/>
          <c:w val="0.90493114399914043"/>
          <c:h val="0.738656892004389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EAC-4506-BEFC-15159D028A85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EAC-4506-BEFC-15159D028A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EAC-4506-BEFC-15159D028A8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EAC-4506-BEFC-15159D028A8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EAC-4506-BEFC-15159D028A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Електронною поштою - 17</c:v>
                </c:pt>
                <c:pt idx="1">
                  <c:v>Поштовим зв'язком - 2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0.89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BD-40CE-9D92-DC74527F2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613919591590094"/>
          <c:w val="0.95374283954046635"/>
          <c:h val="0.13386080408409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5562541535779678E-2"/>
          <c:y val="4.7366745575277959E-2"/>
          <c:w val="0.91384964449250994"/>
          <c:h val="0.815083794108347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46-4DBC-A388-2D06FE1FFA33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46-4DBC-A388-2D06FE1FFA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Кількість запитів на інформацію в 2025 році - 19</c:v>
                </c:pt>
                <c:pt idx="1">
                  <c:v>Кількість запитів на інформацію в  2024 році - 20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0.49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F1-43FA-9551-A3BA0C475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3220982747882091E-2"/>
          <c:y val="0.8654177313631819"/>
          <c:w val="0.98677901725211792"/>
          <c:h val="0.12028205574755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24E7AC-40DB-4804-88D3-D6C6D6F87B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8D0DC4F-F45B-411D-B3CC-768AF8C09A9A}">
      <dgm:prSet phldrT="[Текст]"/>
      <dgm:spPr/>
      <dgm:t>
        <a:bodyPr/>
        <a:lstStyle/>
        <a:p>
          <a:r>
            <a:rPr lang="uk-UA" dirty="0"/>
            <a:t>Про контакти та режим роботи суду</a:t>
          </a:r>
        </a:p>
      </dgm:t>
    </dgm:pt>
    <dgm:pt modelId="{08ECE1ED-C094-4ADE-BF28-445165806294}" type="parTrans" cxnId="{612A5161-26E5-40A6-A4F6-187617CC92CA}">
      <dgm:prSet/>
      <dgm:spPr/>
      <dgm:t>
        <a:bodyPr/>
        <a:lstStyle/>
        <a:p>
          <a:endParaRPr lang="uk-UA"/>
        </a:p>
      </dgm:t>
    </dgm:pt>
    <dgm:pt modelId="{DDEB4562-6033-4A90-A3A1-1C4778545F89}" type="sibTrans" cxnId="{612A5161-26E5-40A6-A4F6-187617CC92CA}">
      <dgm:prSet/>
      <dgm:spPr/>
      <dgm:t>
        <a:bodyPr/>
        <a:lstStyle/>
        <a:p>
          <a:endParaRPr lang="uk-UA"/>
        </a:p>
      </dgm:t>
    </dgm:pt>
    <dgm:pt modelId="{1A4A059A-6FA9-4535-A522-3450D796206C}">
      <dgm:prSet phldrT="[Текст]"/>
      <dgm:spPr/>
      <dgm:t>
        <a:bodyPr/>
        <a:lstStyle/>
        <a:p>
          <a:r>
            <a:rPr lang="uk-UA" dirty="0"/>
            <a:t>Про наявність міжнародних договорів</a:t>
          </a:r>
        </a:p>
      </dgm:t>
    </dgm:pt>
    <dgm:pt modelId="{40D10700-5CD6-46FC-B17D-CA4B68EC277E}" type="parTrans" cxnId="{FCD44572-3E57-44C1-BB4B-8A5912997626}">
      <dgm:prSet/>
      <dgm:spPr/>
      <dgm:t>
        <a:bodyPr/>
        <a:lstStyle/>
        <a:p>
          <a:endParaRPr lang="uk-UA"/>
        </a:p>
      </dgm:t>
    </dgm:pt>
    <dgm:pt modelId="{211E2169-31A8-41F8-9866-9DA9BA7F27AF}" type="sibTrans" cxnId="{FCD44572-3E57-44C1-BB4B-8A5912997626}">
      <dgm:prSet/>
      <dgm:spPr/>
      <dgm:t>
        <a:bodyPr/>
        <a:lstStyle/>
        <a:p>
          <a:endParaRPr lang="uk-UA"/>
        </a:p>
      </dgm:t>
    </dgm:pt>
    <dgm:pt modelId="{32D760C7-0FFF-4234-8A70-D327093A1D86}">
      <dgm:prSet phldrT="[Текст]"/>
      <dgm:spPr/>
      <dgm:t>
        <a:bodyPr/>
        <a:lstStyle/>
        <a:p>
          <a:r>
            <a:rPr lang="uk-UA" dirty="0"/>
            <a:t>Про статистичні показники діяльності суду</a:t>
          </a:r>
        </a:p>
      </dgm:t>
    </dgm:pt>
    <dgm:pt modelId="{2670010F-7BEB-414F-B3DC-16F8AB7730B5}" type="parTrans" cxnId="{EE273C6F-CA6B-44DC-A272-65524036B68F}">
      <dgm:prSet/>
      <dgm:spPr/>
      <dgm:t>
        <a:bodyPr/>
        <a:lstStyle/>
        <a:p>
          <a:endParaRPr lang="uk-UA"/>
        </a:p>
      </dgm:t>
    </dgm:pt>
    <dgm:pt modelId="{07E29321-7BDC-4618-AF12-C091C53FA17E}" type="sibTrans" cxnId="{EE273C6F-CA6B-44DC-A272-65524036B68F}">
      <dgm:prSet/>
      <dgm:spPr/>
      <dgm:t>
        <a:bodyPr/>
        <a:lstStyle/>
        <a:p>
          <a:endParaRPr lang="uk-UA"/>
        </a:p>
      </dgm:t>
    </dgm:pt>
    <dgm:pt modelId="{F2D303B5-5D54-4075-AB26-F40EC4AC8CCE}">
      <dgm:prSet/>
      <dgm:spPr/>
      <dgm:t>
        <a:bodyPr/>
        <a:lstStyle/>
        <a:p>
          <a:r>
            <a:rPr lang="uk-UA" dirty="0"/>
            <a:t>Про заробітну плату</a:t>
          </a:r>
        </a:p>
      </dgm:t>
    </dgm:pt>
    <dgm:pt modelId="{6BE98E10-3662-4C80-B43F-63FA50AE5BD0}" type="parTrans" cxnId="{58022E96-A738-42E8-86A7-8DE6FE4AB962}">
      <dgm:prSet/>
      <dgm:spPr/>
      <dgm:t>
        <a:bodyPr/>
        <a:lstStyle/>
        <a:p>
          <a:endParaRPr lang="uk-UA"/>
        </a:p>
      </dgm:t>
    </dgm:pt>
    <dgm:pt modelId="{0AAE1C81-3221-4C8C-A4A8-57BA6591E500}" type="sibTrans" cxnId="{58022E96-A738-42E8-86A7-8DE6FE4AB962}">
      <dgm:prSet/>
      <dgm:spPr/>
      <dgm:t>
        <a:bodyPr/>
        <a:lstStyle/>
        <a:p>
          <a:endParaRPr lang="uk-UA"/>
        </a:p>
      </dgm:t>
    </dgm:pt>
    <dgm:pt modelId="{B55001F0-6D01-4568-82E7-02EA862BE00E}">
      <dgm:prSet/>
      <dgm:spPr/>
      <dgm:t>
        <a:bodyPr/>
        <a:lstStyle/>
        <a:p>
          <a:r>
            <a:rPr lang="uk-UA" dirty="0"/>
            <a:t>Інші питання</a:t>
          </a:r>
        </a:p>
      </dgm:t>
    </dgm:pt>
    <dgm:pt modelId="{7BF364F9-3717-4DD4-85C6-94BB770E3001}" type="parTrans" cxnId="{8CF75B14-2FB1-425C-962C-07384B0EE282}">
      <dgm:prSet/>
      <dgm:spPr/>
      <dgm:t>
        <a:bodyPr/>
        <a:lstStyle/>
        <a:p>
          <a:endParaRPr lang="uk-UA"/>
        </a:p>
      </dgm:t>
    </dgm:pt>
    <dgm:pt modelId="{0122499B-763F-442F-8674-F6BBA4B9A2A7}" type="sibTrans" cxnId="{8CF75B14-2FB1-425C-962C-07384B0EE282}">
      <dgm:prSet/>
      <dgm:spPr/>
      <dgm:t>
        <a:bodyPr/>
        <a:lstStyle/>
        <a:p>
          <a:endParaRPr lang="uk-UA"/>
        </a:p>
      </dgm:t>
    </dgm:pt>
    <dgm:pt modelId="{FA5278A7-CE62-4F26-A49B-C44EC7116D26}" type="pres">
      <dgm:prSet presAssocID="{4724E7AC-40DB-4804-88D3-D6C6D6F87B22}" presName="linear" presStyleCnt="0">
        <dgm:presLayoutVars>
          <dgm:dir/>
          <dgm:animLvl val="lvl"/>
          <dgm:resizeHandles val="exact"/>
        </dgm:presLayoutVars>
      </dgm:prSet>
      <dgm:spPr/>
    </dgm:pt>
    <dgm:pt modelId="{26B5CB2F-F103-416D-9A03-2F73CB14BAD7}" type="pres">
      <dgm:prSet presAssocID="{A8D0DC4F-F45B-411D-B3CC-768AF8C09A9A}" presName="parentLin" presStyleCnt="0"/>
      <dgm:spPr/>
    </dgm:pt>
    <dgm:pt modelId="{168B50B6-C015-448F-9918-BE5C7E2E26C6}" type="pres">
      <dgm:prSet presAssocID="{A8D0DC4F-F45B-411D-B3CC-768AF8C09A9A}" presName="parentLeftMargin" presStyleLbl="node1" presStyleIdx="0" presStyleCnt="5"/>
      <dgm:spPr/>
    </dgm:pt>
    <dgm:pt modelId="{55853B17-F06A-4966-A5DF-B81D84E46355}" type="pres">
      <dgm:prSet presAssocID="{A8D0DC4F-F45B-411D-B3CC-768AF8C09A9A}" presName="parentText" presStyleLbl="node1" presStyleIdx="0" presStyleCnt="5" custScaleX="120877">
        <dgm:presLayoutVars>
          <dgm:chMax val="0"/>
          <dgm:bulletEnabled val="1"/>
        </dgm:presLayoutVars>
      </dgm:prSet>
      <dgm:spPr/>
    </dgm:pt>
    <dgm:pt modelId="{A8985724-D618-48BC-AA3C-B541E0B29012}" type="pres">
      <dgm:prSet presAssocID="{A8D0DC4F-F45B-411D-B3CC-768AF8C09A9A}" presName="negativeSpace" presStyleCnt="0"/>
      <dgm:spPr/>
    </dgm:pt>
    <dgm:pt modelId="{A139FB20-7108-4483-8726-634496D4A097}" type="pres">
      <dgm:prSet presAssocID="{A8D0DC4F-F45B-411D-B3CC-768AF8C09A9A}" presName="childText" presStyleLbl="conFgAcc1" presStyleIdx="0" presStyleCnt="5">
        <dgm:presLayoutVars>
          <dgm:bulletEnabled val="1"/>
        </dgm:presLayoutVars>
      </dgm:prSet>
      <dgm:spPr/>
    </dgm:pt>
    <dgm:pt modelId="{A49BFCAB-C9CC-4E58-B260-D9D0C966D115}" type="pres">
      <dgm:prSet presAssocID="{DDEB4562-6033-4A90-A3A1-1C4778545F89}" presName="spaceBetweenRectangles" presStyleCnt="0"/>
      <dgm:spPr/>
    </dgm:pt>
    <dgm:pt modelId="{47C93141-12A4-497A-8E8C-339CB63AB52C}" type="pres">
      <dgm:prSet presAssocID="{1A4A059A-6FA9-4535-A522-3450D796206C}" presName="parentLin" presStyleCnt="0"/>
      <dgm:spPr/>
    </dgm:pt>
    <dgm:pt modelId="{275852A5-E95B-40BF-8009-ED5AC9278C9B}" type="pres">
      <dgm:prSet presAssocID="{1A4A059A-6FA9-4535-A522-3450D796206C}" presName="parentLeftMargin" presStyleLbl="node1" presStyleIdx="0" presStyleCnt="5"/>
      <dgm:spPr/>
    </dgm:pt>
    <dgm:pt modelId="{765C37EC-5ADD-46DB-9E81-939D41C0576F}" type="pres">
      <dgm:prSet presAssocID="{1A4A059A-6FA9-4535-A522-3450D796206C}" presName="parentText" presStyleLbl="node1" presStyleIdx="1" presStyleCnt="5" custScaleX="121990">
        <dgm:presLayoutVars>
          <dgm:chMax val="0"/>
          <dgm:bulletEnabled val="1"/>
        </dgm:presLayoutVars>
      </dgm:prSet>
      <dgm:spPr/>
    </dgm:pt>
    <dgm:pt modelId="{DA97F622-7DBB-4A75-B0A6-A43678BAB515}" type="pres">
      <dgm:prSet presAssocID="{1A4A059A-6FA9-4535-A522-3450D796206C}" presName="negativeSpace" presStyleCnt="0"/>
      <dgm:spPr/>
    </dgm:pt>
    <dgm:pt modelId="{F920DAB2-ED83-49D5-9BEF-2A57EF0A4106}" type="pres">
      <dgm:prSet presAssocID="{1A4A059A-6FA9-4535-A522-3450D796206C}" presName="childText" presStyleLbl="conFgAcc1" presStyleIdx="1" presStyleCnt="5">
        <dgm:presLayoutVars>
          <dgm:bulletEnabled val="1"/>
        </dgm:presLayoutVars>
      </dgm:prSet>
      <dgm:spPr/>
    </dgm:pt>
    <dgm:pt modelId="{4C31B139-9A59-4FB8-96AC-40C906591C3C}" type="pres">
      <dgm:prSet presAssocID="{211E2169-31A8-41F8-9866-9DA9BA7F27AF}" presName="spaceBetweenRectangles" presStyleCnt="0"/>
      <dgm:spPr/>
    </dgm:pt>
    <dgm:pt modelId="{7DD939A5-2180-4EA6-BEB2-31A9115853E1}" type="pres">
      <dgm:prSet presAssocID="{32D760C7-0FFF-4234-8A70-D327093A1D86}" presName="parentLin" presStyleCnt="0"/>
      <dgm:spPr/>
    </dgm:pt>
    <dgm:pt modelId="{84AC1931-8542-49C8-A35B-F5C02873271D}" type="pres">
      <dgm:prSet presAssocID="{32D760C7-0FFF-4234-8A70-D327093A1D86}" presName="parentLeftMargin" presStyleLbl="node1" presStyleIdx="1" presStyleCnt="5"/>
      <dgm:spPr/>
    </dgm:pt>
    <dgm:pt modelId="{946A4375-071C-4DCE-B5D0-B84711AE388F}" type="pres">
      <dgm:prSet presAssocID="{32D760C7-0FFF-4234-8A70-D327093A1D86}" presName="parentText" presStyleLbl="node1" presStyleIdx="2" presStyleCnt="5" custScaleX="120877">
        <dgm:presLayoutVars>
          <dgm:chMax val="0"/>
          <dgm:bulletEnabled val="1"/>
        </dgm:presLayoutVars>
      </dgm:prSet>
      <dgm:spPr/>
    </dgm:pt>
    <dgm:pt modelId="{B7C4ED37-15E8-4C9A-B38C-19A0AC3900B4}" type="pres">
      <dgm:prSet presAssocID="{32D760C7-0FFF-4234-8A70-D327093A1D86}" presName="negativeSpace" presStyleCnt="0"/>
      <dgm:spPr/>
    </dgm:pt>
    <dgm:pt modelId="{F2B7D148-259F-4011-B644-AEA8579EEFF5}" type="pres">
      <dgm:prSet presAssocID="{32D760C7-0FFF-4234-8A70-D327093A1D86}" presName="childText" presStyleLbl="conFgAcc1" presStyleIdx="2" presStyleCnt="5">
        <dgm:presLayoutVars>
          <dgm:bulletEnabled val="1"/>
        </dgm:presLayoutVars>
      </dgm:prSet>
      <dgm:spPr/>
    </dgm:pt>
    <dgm:pt modelId="{DBE404EB-E7C9-4FCD-9C8E-2457124DFFEC}" type="pres">
      <dgm:prSet presAssocID="{07E29321-7BDC-4618-AF12-C091C53FA17E}" presName="spaceBetweenRectangles" presStyleCnt="0"/>
      <dgm:spPr/>
    </dgm:pt>
    <dgm:pt modelId="{A929C913-A58D-4705-BEF0-8DB03C689C3C}" type="pres">
      <dgm:prSet presAssocID="{F2D303B5-5D54-4075-AB26-F40EC4AC8CCE}" presName="parentLin" presStyleCnt="0"/>
      <dgm:spPr/>
    </dgm:pt>
    <dgm:pt modelId="{FA6E49AE-017D-454D-9F80-DA0E96E7B30D}" type="pres">
      <dgm:prSet presAssocID="{F2D303B5-5D54-4075-AB26-F40EC4AC8CCE}" presName="parentLeftMargin" presStyleLbl="node1" presStyleIdx="2" presStyleCnt="5"/>
      <dgm:spPr/>
    </dgm:pt>
    <dgm:pt modelId="{575F6C1D-FED8-4CCA-AE53-415A5225421D}" type="pres">
      <dgm:prSet presAssocID="{F2D303B5-5D54-4075-AB26-F40EC4AC8CCE}" presName="parentText" presStyleLbl="node1" presStyleIdx="3" presStyleCnt="5" custScaleX="121548">
        <dgm:presLayoutVars>
          <dgm:chMax val="0"/>
          <dgm:bulletEnabled val="1"/>
        </dgm:presLayoutVars>
      </dgm:prSet>
      <dgm:spPr/>
    </dgm:pt>
    <dgm:pt modelId="{08802C54-C44B-4627-A22C-A5C36F1E58CC}" type="pres">
      <dgm:prSet presAssocID="{F2D303B5-5D54-4075-AB26-F40EC4AC8CCE}" presName="negativeSpace" presStyleCnt="0"/>
      <dgm:spPr/>
    </dgm:pt>
    <dgm:pt modelId="{95DC7476-5F74-4765-A003-6BD8AD5E774E}" type="pres">
      <dgm:prSet presAssocID="{F2D303B5-5D54-4075-AB26-F40EC4AC8CCE}" presName="childText" presStyleLbl="conFgAcc1" presStyleIdx="3" presStyleCnt="5">
        <dgm:presLayoutVars>
          <dgm:bulletEnabled val="1"/>
        </dgm:presLayoutVars>
      </dgm:prSet>
      <dgm:spPr/>
    </dgm:pt>
    <dgm:pt modelId="{B56A7714-4A35-4550-94BA-CE16885EF68E}" type="pres">
      <dgm:prSet presAssocID="{0AAE1C81-3221-4C8C-A4A8-57BA6591E500}" presName="spaceBetweenRectangles" presStyleCnt="0"/>
      <dgm:spPr/>
    </dgm:pt>
    <dgm:pt modelId="{65503B05-3D71-4A1E-8544-F2A477E1E815}" type="pres">
      <dgm:prSet presAssocID="{B55001F0-6D01-4568-82E7-02EA862BE00E}" presName="parentLin" presStyleCnt="0"/>
      <dgm:spPr/>
    </dgm:pt>
    <dgm:pt modelId="{1B733C26-8144-4426-A1E6-AB98077F9602}" type="pres">
      <dgm:prSet presAssocID="{B55001F0-6D01-4568-82E7-02EA862BE00E}" presName="parentLeftMargin" presStyleLbl="node1" presStyleIdx="3" presStyleCnt="5"/>
      <dgm:spPr/>
    </dgm:pt>
    <dgm:pt modelId="{19945428-5B1F-4F5D-B55E-B1D5C9096183}" type="pres">
      <dgm:prSet presAssocID="{B55001F0-6D01-4568-82E7-02EA862BE00E}" presName="parentText" presStyleLbl="node1" presStyleIdx="4" presStyleCnt="5" custScaleX="121548">
        <dgm:presLayoutVars>
          <dgm:chMax val="0"/>
          <dgm:bulletEnabled val="1"/>
        </dgm:presLayoutVars>
      </dgm:prSet>
      <dgm:spPr/>
    </dgm:pt>
    <dgm:pt modelId="{60BCCC27-9C57-4C0E-830F-C8F27CD50899}" type="pres">
      <dgm:prSet presAssocID="{B55001F0-6D01-4568-82E7-02EA862BE00E}" presName="negativeSpace" presStyleCnt="0"/>
      <dgm:spPr/>
    </dgm:pt>
    <dgm:pt modelId="{FD9C856B-DD2B-460E-9A8C-2E33946D9CD7}" type="pres">
      <dgm:prSet presAssocID="{B55001F0-6D01-4568-82E7-02EA862BE00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CF75B14-2FB1-425C-962C-07384B0EE282}" srcId="{4724E7AC-40DB-4804-88D3-D6C6D6F87B22}" destId="{B55001F0-6D01-4568-82E7-02EA862BE00E}" srcOrd="4" destOrd="0" parTransId="{7BF364F9-3717-4DD4-85C6-94BB770E3001}" sibTransId="{0122499B-763F-442F-8674-F6BBA4B9A2A7}"/>
    <dgm:cxn modelId="{1B2DF91C-1BE3-4246-894C-D7D66970CC79}" type="presOf" srcId="{B55001F0-6D01-4568-82E7-02EA862BE00E}" destId="{19945428-5B1F-4F5D-B55E-B1D5C9096183}" srcOrd="1" destOrd="0" presId="urn:microsoft.com/office/officeart/2005/8/layout/list1"/>
    <dgm:cxn modelId="{612A5161-26E5-40A6-A4F6-187617CC92CA}" srcId="{4724E7AC-40DB-4804-88D3-D6C6D6F87B22}" destId="{A8D0DC4F-F45B-411D-B3CC-768AF8C09A9A}" srcOrd="0" destOrd="0" parTransId="{08ECE1ED-C094-4ADE-BF28-445165806294}" sibTransId="{DDEB4562-6033-4A90-A3A1-1C4778545F89}"/>
    <dgm:cxn modelId="{02A9B142-5141-4116-8A36-E07EEE0C4014}" type="presOf" srcId="{4724E7AC-40DB-4804-88D3-D6C6D6F87B22}" destId="{FA5278A7-CE62-4F26-A49B-C44EC7116D26}" srcOrd="0" destOrd="0" presId="urn:microsoft.com/office/officeart/2005/8/layout/list1"/>
    <dgm:cxn modelId="{20908169-8196-4542-B968-7EB182BBB200}" type="presOf" srcId="{32D760C7-0FFF-4234-8A70-D327093A1D86}" destId="{946A4375-071C-4DCE-B5D0-B84711AE388F}" srcOrd="1" destOrd="0" presId="urn:microsoft.com/office/officeart/2005/8/layout/list1"/>
    <dgm:cxn modelId="{EE273C6F-CA6B-44DC-A272-65524036B68F}" srcId="{4724E7AC-40DB-4804-88D3-D6C6D6F87B22}" destId="{32D760C7-0FFF-4234-8A70-D327093A1D86}" srcOrd="2" destOrd="0" parTransId="{2670010F-7BEB-414F-B3DC-16F8AB7730B5}" sibTransId="{07E29321-7BDC-4618-AF12-C091C53FA17E}"/>
    <dgm:cxn modelId="{99D34352-9532-4BBB-A939-51FB03F7DBC7}" type="presOf" srcId="{32D760C7-0FFF-4234-8A70-D327093A1D86}" destId="{84AC1931-8542-49C8-A35B-F5C02873271D}" srcOrd="0" destOrd="0" presId="urn:microsoft.com/office/officeart/2005/8/layout/list1"/>
    <dgm:cxn modelId="{FCD44572-3E57-44C1-BB4B-8A5912997626}" srcId="{4724E7AC-40DB-4804-88D3-D6C6D6F87B22}" destId="{1A4A059A-6FA9-4535-A522-3450D796206C}" srcOrd="1" destOrd="0" parTransId="{40D10700-5CD6-46FC-B17D-CA4B68EC277E}" sibTransId="{211E2169-31A8-41F8-9866-9DA9BA7F27AF}"/>
    <dgm:cxn modelId="{F7BFEB7F-B99C-4A9A-9FBA-C2E358AFD48E}" type="presOf" srcId="{F2D303B5-5D54-4075-AB26-F40EC4AC8CCE}" destId="{FA6E49AE-017D-454D-9F80-DA0E96E7B30D}" srcOrd="0" destOrd="0" presId="urn:microsoft.com/office/officeart/2005/8/layout/list1"/>
    <dgm:cxn modelId="{21D3CC94-9DEC-49A1-AFAE-4ADDA04320DC}" type="presOf" srcId="{F2D303B5-5D54-4075-AB26-F40EC4AC8CCE}" destId="{575F6C1D-FED8-4CCA-AE53-415A5225421D}" srcOrd="1" destOrd="0" presId="urn:microsoft.com/office/officeart/2005/8/layout/list1"/>
    <dgm:cxn modelId="{58022E96-A738-42E8-86A7-8DE6FE4AB962}" srcId="{4724E7AC-40DB-4804-88D3-D6C6D6F87B22}" destId="{F2D303B5-5D54-4075-AB26-F40EC4AC8CCE}" srcOrd="3" destOrd="0" parTransId="{6BE98E10-3662-4C80-B43F-63FA50AE5BD0}" sibTransId="{0AAE1C81-3221-4C8C-A4A8-57BA6591E500}"/>
    <dgm:cxn modelId="{CB5BFFAD-A9D5-48DD-9C59-9DB7BAFED26F}" type="presOf" srcId="{1A4A059A-6FA9-4535-A522-3450D796206C}" destId="{275852A5-E95B-40BF-8009-ED5AC9278C9B}" srcOrd="0" destOrd="0" presId="urn:microsoft.com/office/officeart/2005/8/layout/list1"/>
    <dgm:cxn modelId="{416118AE-D196-4CE4-A04D-B6090CBC1AB2}" type="presOf" srcId="{A8D0DC4F-F45B-411D-B3CC-768AF8C09A9A}" destId="{168B50B6-C015-448F-9918-BE5C7E2E26C6}" srcOrd="0" destOrd="0" presId="urn:microsoft.com/office/officeart/2005/8/layout/list1"/>
    <dgm:cxn modelId="{3EAEDCE0-0A0B-4A0F-A14F-6465319F0BB3}" type="presOf" srcId="{A8D0DC4F-F45B-411D-B3CC-768AF8C09A9A}" destId="{55853B17-F06A-4966-A5DF-B81D84E46355}" srcOrd="1" destOrd="0" presId="urn:microsoft.com/office/officeart/2005/8/layout/list1"/>
    <dgm:cxn modelId="{D00D38E8-2BF1-4A74-B247-0DE350D6C5DF}" type="presOf" srcId="{B55001F0-6D01-4568-82E7-02EA862BE00E}" destId="{1B733C26-8144-4426-A1E6-AB98077F9602}" srcOrd="0" destOrd="0" presId="urn:microsoft.com/office/officeart/2005/8/layout/list1"/>
    <dgm:cxn modelId="{DDC834F2-9B92-4738-8D6E-52D8D127957E}" type="presOf" srcId="{1A4A059A-6FA9-4535-A522-3450D796206C}" destId="{765C37EC-5ADD-46DB-9E81-939D41C0576F}" srcOrd="1" destOrd="0" presId="urn:microsoft.com/office/officeart/2005/8/layout/list1"/>
    <dgm:cxn modelId="{FB85E977-1758-49B1-8A06-00E04BEAD9DE}" type="presParOf" srcId="{FA5278A7-CE62-4F26-A49B-C44EC7116D26}" destId="{26B5CB2F-F103-416D-9A03-2F73CB14BAD7}" srcOrd="0" destOrd="0" presId="urn:microsoft.com/office/officeart/2005/8/layout/list1"/>
    <dgm:cxn modelId="{AE9F101B-F219-4407-B0F1-B0A876CBE742}" type="presParOf" srcId="{26B5CB2F-F103-416D-9A03-2F73CB14BAD7}" destId="{168B50B6-C015-448F-9918-BE5C7E2E26C6}" srcOrd="0" destOrd="0" presId="urn:microsoft.com/office/officeart/2005/8/layout/list1"/>
    <dgm:cxn modelId="{E93A1A8F-867C-49B1-84FF-F550B9270F81}" type="presParOf" srcId="{26B5CB2F-F103-416D-9A03-2F73CB14BAD7}" destId="{55853B17-F06A-4966-A5DF-B81D84E46355}" srcOrd="1" destOrd="0" presId="urn:microsoft.com/office/officeart/2005/8/layout/list1"/>
    <dgm:cxn modelId="{9D82D580-055E-4B7A-8E65-7FDB451B2E5E}" type="presParOf" srcId="{FA5278A7-CE62-4F26-A49B-C44EC7116D26}" destId="{A8985724-D618-48BC-AA3C-B541E0B29012}" srcOrd="1" destOrd="0" presId="urn:microsoft.com/office/officeart/2005/8/layout/list1"/>
    <dgm:cxn modelId="{0925F864-9C34-4D41-8A26-67BCFCA5E3FB}" type="presParOf" srcId="{FA5278A7-CE62-4F26-A49B-C44EC7116D26}" destId="{A139FB20-7108-4483-8726-634496D4A097}" srcOrd="2" destOrd="0" presId="urn:microsoft.com/office/officeart/2005/8/layout/list1"/>
    <dgm:cxn modelId="{3EC95010-2321-444E-9E48-8354EF8DB3CF}" type="presParOf" srcId="{FA5278A7-CE62-4F26-A49B-C44EC7116D26}" destId="{A49BFCAB-C9CC-4E58-B260-D9D0C966D115}" srcOrd="3" destOrd="0" presId="urn:microsoft.com/office/officeart/2005/8/layout/list1"/>
    <dgm:cxn modelId="{B8FE1116-85A9-497E-8087-105C90862946}" type="presParOf" srcId="{FA5278A7-CE62-4F26-A49B-C44EC7116D26}" destId="{47C93141-12A4-497A-8E8C-339CB63AB52C}" srcOrd="4" destOrd="0" presId="urn:microsoft.com/office/officeart/2005/8/layout/list1"/>
    <dgm:cxn modelId="{E3265A48-F94E-4970-AC7C-5D79DC6ADCED}" type="presParOf" srcId="{47C93141-12A4-497A-8E8C-339CB63AB52C}" destId="{275852A5-E95B-40BF-8009-ED5AC9278C9B}" srcOrd="0" destOrd="0" presId="urn:microsoft.com/office/officeart/2005/8/layout/list1"/>
    <dgm:cxn modelId="{030BEC31-CE0B-49F2-962D-CC9C308F4ACF}" type="presParOf" srcId="{47C93141-12A4-497A-8E8C-339CB63AB52C}" destId="{765C37EC-5ADD-46DB-9E81-939D41C0576F}" srcOrd="1" destOrd="0" presId="urn:microsoft.com/office/officeart/2005/8/layout/list1"/>
    <dgm:cxn modelId="{6C605B82-7B46-48EE-B0E4-1DC36D94C3FB}" type="presParOf" srcId="{FA5278A7-CE62-4F26-A49B-C44EC7116D26}" destId="{DA97F622-7DBB-4A75-B0A6-A43678BAB515}" srcOrd="5" destOrd="0" presId="urn:microsoft.com/office/officeart/2005/8/layout/list1"/>
    <dgm:cxn modelId="{43CE7976-1FB3-4FEC-87FC-8EB475CD037F}" type="presParOf" srcId="{FA5278A7-CE62-4F26-A49B-C44EC7116D26}" destId="{F920DAB2-ED83-49D5-9BEF-2A57EF0A4106}" srcOrd="6" destOrd="0" presId="urn:microsoft.com/office/officeart/2005/8/layout/list1"/>
    <dgm:cxn modelId="{53A2BA2E-9EB1-4421-A440-C32E936ABD3C}" type="presParOf" srcId="{FA5278A7-CE62-4F26-A49B-C44EC7116D26}" destId="{4C31B139-9A59-4FB8-96AC-40C906591C3C}" srcOrd="7" destOrd="0" presId="urn:microsoft.com/office/officeart/2005/8/layout/list1"/>
    <dgm:cxn modelId="{71AECB97-0F01-4416-93D2-24F55D90DFF0}" type="presParOf" srcId="{FA5278A7-CE62-4F26-A49B-C44EC7116D26}" destId="{7DD939A5-2180-4EA6-BEB2-31A9115853E1}" srcOrd="8" destOrd="0" presId="urn:microsoft.com/office/officeart/2005/8/layout/list1"/>
    <dgm:cxn modelId="{8B3D69DF-0E6E-46E2-B82C-568340895B12}" type="presParOf" srcId="{7DD939A5-2180-4EA6-BEB2-31A9115853E1}" destId="{84AC1931-8542-49C8-A35B-F5C02873271D}" srcOrd="0" destOrd="0" presId="urn:microsoft.com/office/officeart/2005/8/layout/list1"/>
    <dgm:cxn modelId="{2AC41FB2-8CE4-48F6-B14E-D4E4C330CE01}" type="presParOf" srcId="{7DD939A5-2180-4EA6-BEB2-31A9115853E1}" destId="{946A4375-071C-4DCE-B5D0-B84711AE388F}" srcOrd="1" destOrd="0" presId="urn:microsoft.com/office/officeart/2005/8/layout/list1"/>
    <dgm:cxn modelId="{9564B48F-055E-4665-80E7-5FC0B93CE500}" type="presParOf" srcId="{FA5278A7-CE62-4F26-A49B-C44EC7116D26}" destId="{B7C4ED37-15E8-4C9A-B38C-19A0AC3900B4}" srcOrd="9" destOrd="0" presId="urn:microsoft.com/office/officeart/2005/8/layout/list1"/>
    <dgm:cxn modelId="{B0DE580E-788F-496E-A398-F463A35E0170}" type="presParOf" srcId="{FA5278A7-CE62-4F26-A49B-C44EC7116D26}" destId="{F2B7D148-259F-4011-B644-AEA8579EEFF5}" srcOrd="10" destOrd="0" presId="urn:microsoft.com/office/officeart/2005/8/layout/list1"/>
    <dgm:cxn modelId="{F41E857A-A3FB-424B-989F-7830B10231DD}" type="presParOf" srcId="{FA5278A7-CE62-4F26-A49B-C44EC7116D26}" destId="{DBE404EB-E7C9-4FCD-9C8E-2457124DFFEC}" srcOrd="11" destOrd="0" presId="urn:microsoft.com/office/officeart/2005/8/layout/list1"/>
    <dgm:cxn modelId="{47B916AE-F32B-4B59-A2C7-17DE01C8E9FA}" type="presParOf" srcId="{FA5278A7-CE62-4F26-A49B-C44EC7116D26}" destId="{A929C913-A58D-4705-BEF0-8DB03C689C3C}" srcOrd="12" destOrd="0" presId="urn:microsoft.com/office/officeart/2005/8/layout/list1"/>
    <dgm:cxn modelId="{DF10F098-AB88-4985-974B-B31B32A88DC3}" type="presParOf" srcId="{A929C913-A58D-4705-BEF0-8DB03C689C3C}" destId="{FA6E49AE-017D-454D-9F80-DA0E96E7B30D}" srcOrd="0" destOrd="0" presId="urn:microsoft.com/office/officeart/2005/8/layout/list1"/>
    <dgm:cxn modelId="{75111BCF-3E72-4803-B087-3099AF0C29F4}" type="presParOf" srcId="{A929C913-A58D-4705-BEF0-8DB03C689C3C}" destId="{575F6C1D-FED8-4CCA-AE53-415A5225421D}" srcOrd="1" destOrd="0" presId="urn:microsoft.com/office/officeart/2005/8/layout/list1"/>
    <dgm:cxn modelId="{7AFEB067-88CD-4337-8759-C0DA2CA25022}" type="presParOf" srcId="{FA5278A7-CE62-4F26-A49B-C44EC7116D26}" destId="{08802C54-C44B-4627-A22C-A5C36F1E58CC}" srcOrd="13" destOrd="0" presId="urn:microsoft.com/office/officeart/2005/8/layout/list1"/>
    <dgm:cxn modelId="{7FBD833F-6D89-4EED-A609-B4914924756E}" type="presParOf" srcId="{FA5278A7-CE62-4F26-A49B-C44EC7116D26}" destId="{95DC7476-5F74-4765-A003-6BD8AD5E774E}" srcOrd="14" destOrd="0" presId="urn:microsoft.com/office/officeart/2005/8/layout/list1"/>
    <dgm:cxn modelId="{47DC297B-742D-47F6-AC61-833BF651D172}" type="presParOf" srcId="{FA5278A7-CE62-4F26-A49B-C44EC7116D26}" destId="{B56A7714-4A35-4550-94BA-CE16885EF68E}" srcOrd="15" destOrd="0" presId="urn:microsoft.com/office/officeart/2005/8/layout/list1"/>
    <dgm:cxn modelId="{9B131DF9-AC15-4B32-8726-EF4A2B79220A}" type="presParOf" srcId="{FA5278A7-CE62-4F26-A49B-C44EC7116D26}" destId="{65503B05-3D71-4A1E-8544-F2A477E1E815}" srcOrd="16" destOrd="0" presId="urn:microsoft.com/office/officeart/2005/8/layout/list1"/>
    <dgm:cxn modelId="{3ECD13EE-9FC8-4B5B-A63F-75D15B1D552A}" type="presParOf" srcId="{65503B05-3D71-4A1E-8544-F2A477E1E815}" destId="{1B733C26-8144-4426-A1E6-AB98077F9602}" srcOrd="0" destOrd="0" presId="urn:microsoft.com/office/officeart/2005/8/layout/list1"/>
    <dgm:cxn modelId="{BDC2DC4C-3698-4523-BAF9-670C3CCC1B55}" type="presParOf" srcId="{65503B05-3D71-4A1E-8544-F2A477E1E815}" destId="{19945428-5B1F-4F5D-B55E-B1D5C9096183}" srcOrd="1" destOrd="0" presId="urn:microsoft.com/office/officeart/2005/8/layout/list1"/>
    <dgm:cxn modelId="{94BF6843-7EEF-4E54-9006-517EA4FFCB21}" type="presParOf" srcId="{FA5278A7-CE62-4F26-A49B-C44EC7116D26}" destId="{60BCCC27-9C57-4C0E-830F-C8F27CD50899}" srcOrd="17" destOrd="0" presId="urn:microsoft.com/office/officeart/2005/8/layout/list1"/>
    <dgm:cxn modelId="{AE49211D-1F0E-44E6-B4C7-E6FF1D6561F9}" type="presParOf" srcId="{FA5278A7-CE62-4F26-A49B-C44EC7116D26}" destId="{FD9C856B-DD2B-460E-9A8C-2E33946D9CD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9FB20-7108-4483-8726-634496D4A097}">
      <dsp:nvSpPr>
        <dsp:cNvPr id="0" name=""/>
        <dsp:cNvSpPr/>
      </dsp:nvSpPr>
      <dsp:spPr>
        <a:xfrm>
          <a:off x="0" y="385667"/>
          <a:ext cx="85931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853B17-F06A-4966-A5DF-B81D84E46355}">
      <dsp:nvSpPr>
        <dsp:cNvPr id="0" name=""/>
        <dsp:cNvSpPr/>
      </dsp:nvSpPr>
      <dsp:spPr>
        <a:xfrm>
          <a:off x="429656" y="46187"/>
          <a:ext cx="72709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Про контакти та режим роботи суду</a:t>
          </a:r>
        </a:p>
      </dsp:txBody>
      <dsp:txXfrm>
        <a:off x="462800" y="79331"/>
        <a:ext cx="7204700" cy="612672"/>
      </dsp:txXfrm>
    </dsp:sp>
    <dsp:sp modelId="{F920DAB2-ED83-49D5-9BEF-2A57EF0A4106}">
      <dsp:nvSpPr>
        <dsp:cNvPr id="0" name=""/>
        <dsp:cNvSpPr/>
      </dsp:nvSpPr>
      <dsp:spPr>
        <a:xfrm>
          <a:off x="0" y="1428947"/>
          <a:ext cx="85931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C37EC-5ADD-46DB-9E81-939D41C0576F}">
      <dsp:nvSpPr>
        <dsp:cNvPr id="0" name=""/>
        <dsp:cNvSpPr/>
      </dsp:nvSpPr>
      <dsp:spPr>
        <a:xfrm>
          <a:off x="429656" y="1089467"/>
          <a:ext cx="7337937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Про наявність міжнародних договорів</a:t>
          </a:r>
        </a:p>
      </dsp:txBody>
      <dsp:txXfrm>
        <a:off x="462800" y="1122611"/>
        <a:ext cx="7271649" cy="612672"/>
      </dsp:txXfrm>
    </dsp:sp>
    <dsp:sp modelId="{F2B7D148-259F-4011-B644-AEA8579EEFF5}">
      <dsp:nvSpPr>
        <dsp:cNvPr id="0" name=""/>
        <dsp:cNvSpPr/>
      </dsp:nvSpPr>
      <dsp:spPr>
        <a:xfrm>
          <a:off x="0" y="2472227"/>
          <a:ext cx="85931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A4375-071C-4DCE-B5D0-B84711AE388F}">
      <dsp:nvSpPr>
        <dsp:cNvPr id="0" name=""/>
        <dsp:cNvSpPr/>
      </dsp:nvSpPr>
      <dsp:spPr>
        <a:xfrm>
          <a:off x="429656" y="2132747"/>
          <a:ext cx="72709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Про статистичні показники діяльності суду</a:t>
          </a:r>
        </a:p>
      </dsp:txBody>
      <dsp:txXfrm>
        <a:off x="462800" y="2165891"/>
        <a:ext cx="7204700" cy="612672"/>
      </dsp:txXfrm>
    </dsp:sp>
    <dsp:sp modelId="{95DC7476-5F74-4765-A003-6BD8AD5E774E}">
      <dsp:nvSpPr>
        <dsp:cNvPr id="0" name=""/>
        <dsp:cNvSpPr/>
      </dsp:nvSpPr>
      <dsp:spPr>
        <a:xfrm>
          <a:off x="0" y="3515507"/>
          <a:ext cx="85931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5F6C1D-FED8-4CCA-AE53-415A5225421D}">
      <dsp:nvSpPr>
        <dsp:cNvPr id="0" name=""/>
        <dsp:cNvSpPr/>
      </dsp:nvSpPr>
      <dsp:spPr>
        <a:xfrm>
          <a:off x="429656" y="3176027"/>
          <a:ext cx="731135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Про заробітну плату</a:t>
          </a:r>
        </a:p>
      </dsp:txBody>
      <dsp:txXfrm>
        <a:off x="462800" y="3209171"/>
        <a:ext cx="7245062" cy="612672"/>
      </dsp:txXfrm>
    </dsp:sp>
    <dsp:sp modelId="{FD9C856B-DD2B-460E-9A8C-2E33946D9CD7}">
      <dsp:nvSpPr>
        <dsp:cNvPr id="0" name=""/>
        <dsp:cNvSpPr/>
      </dsp:nvSpPr>
      <dsp:spPr>
        <a:xfrm>
          <a:off x="0" y="4558787"/>
          <a:ext cx="859313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945428-5B1F-4F5D-B55E-B1D5C9096183}">
      <dsp:nvSpPr>
        <dsp:cNvPr id="0" name=""/>
        <dsp:cNvSpPr/>
      </dsp:nvSpPr>
      <dsp:spPr>
        <a:xfrm>
          <a:off x="429656" y="4219307"/>
          <a:ext cx="731135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Інші питання</a:t>
          </a:r>
        </a:p>
      </dsp:txBody>
      <dsp:txXfrm>
        <a:off x="462800" y="4252451"/>
        <a:ext cx="724506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D3186A-9ECD-4E3E-AF58-32E2FFB9810B}" type="datetime1">
              <a:rPr lang="uk-UA" smtClean="0"/>
              <a:t>14.01.2026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AF6198-9EC1-44D2-8112-100108D56542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08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8B5E9D-B199-47EB-A5C8-3D4C726523F4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92902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8512685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6822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331681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3383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51322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DF74C2C-6E2D-406A-8179-8BA6A9501D45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2651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B930DAE-E17C-48FD-9A0B-E17336683ACC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336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0293489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66504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5705175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D00ADE1-5949-422F-AFDB-956EF55F5896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471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23E3F6-AACD-473A-A7DB-A488FF1FC95F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248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7767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1873116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6708636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41273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39" y="1196752"/>
            <a:ext cx="9838929" cy="5661248"/>
          </a:xfrm>
        </p:spPr>
        <p:txBody>
          <a:bodyPr rtlCol="0">
            <a:noAutofit/>
          </a:bodyPr>
          <a:lstStyle/>
          <a:p>
            <a:pPr lvl="0" algn="ctr">
              <a:lnSpc>
                <a:spcPct val="115000"/>
              </a:lnSpc>
              <a:spcAft>
                <a:spcPts val="800"/>
              </a:spcAft>
            </a:pPr>
            <a:b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роботи </a:t>
            </a:r>
            <a:br>
              <a:rPr lang="ru-RU" sz="2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 апеляційного суду</a:t>
            </a:r>
            <a:br>
              <a:rPr lang="ru-RU" sz="2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 виконання вимог Закону України </a:t>
            </a:r>
            <a:br>
              <a:rPr lang="ru-RU" sz="2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13 січня 2011 року №2939-</a:t>
            </a:r>
            <a:r>
              <a:rPr lang="en-US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br>
              <a:rPr lang="ru-RU" sz="2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«Про доступ до публічної інформації» </a:t>
            </a:r>
            <a:br>
              <a:rPr lang="ru-RU" sz="2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І</a:t>
            </a:r>
            <a:r>
              <a:rPr lang="en-US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квартал 2025 року</a:t>
            </a:r>
            <a:br>
              <a:rPr lang="uk-UA" sz="28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звітний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опрацьовано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 (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дев’ятнадцять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відсоткове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подана </a:t>
            </a:r>
            <a:r>
              <a:rPr lang="ru-RU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400" dirty="0">
                <a:solidFill>
                  <a:schemeClr val="tx1"/>
                </a:solidFill>
              </a:rPr>
            </a:br>
            <a:b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4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BFAA8-38C7-4434-8543-45E56B7DF546}"/>
              </a:ext>
            </a:extLst>
          </p:cNvPr>
          <p:cNvSpPr txBox="1"/>
          <p:nvPr/>
        </p:nvSpPr>
        <p:spPr>
          <a:xfrm>
            <a:off x="45740" y="0"/>
            <a:ext cx="9361040" cy="1550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ПОГОДЖЕНО	 				                                                                                    Розмістити в «Підсумки роботи»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олова суду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 апеляційного суду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/підпис/ Сергій МЕДВЕЦЬКИЙ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«13» січня 2026 року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8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03772-8361-4999-8669-26B69BCA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80728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Класифікація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запитів</a:t>
            </a:r>
            <a:r>
              <a:rPr lang="ru-RU" sz="2800" dirty="0">
                <a:solidFill>
                  <a:schemeClr val="tx2"/>
                </a:solidFill>
              </a:rPr>
              <a:t> на </a:t>
            </a:r>
            <a:r>
              <a:rPr lang="ru-RU" sz="2800" dirty="0" err="1">
                <a:solidFill>
                  <a:schemeClr val="tx2"/>
                </a:solidFill>
              </a:rPr>
              <a:t>інформацію</a:t>
            </a:r>
            <a:r>
              <a:rPr lang="ru-RU" sz="2800" dirty="0">
                <a:solidFill>
                  <a:schemeClr val="tx2"/>
                </a:solidFill>
              </a:rPr>
              <a:t> за формою </a:t>
            </a:r>
            <a:r>
              <a:rPr lang="ru-RU" sz="2800" dirty="0" err="1">
                <a:solidFill>
                  <a:schemeClr val="tx2"/>
                </a:solidFill>
              </a:rPr>
              <a:t>надходження</a:t>
            </a:r>
            <a:endParaRPr lang="ru-RU" sz="2800" dirty="0">
              <a:solidFill>
                <a:schemeClr val="tx2"/>
              </a:solidFill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14303A20-FEF6-48E2-A3C8-98C6D893DC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082745"/>
              </p:ext>
            </p:extLst>
          </p:nvPr>
        </p:nvGraphicFramePr>
        <p:xfrm>
          <a:off x="45741" y="980728"/>
          <a:ext cx="92252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4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6EBE5-5B4F-4C98-922B-8027FE07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622804" cy="980728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Класифікація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суб'єктів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відносин</a:t>
            </a:r>
            <a:r>
              <a:rPr lang="ru-RU" sz="2800" dirty="0">
                <a:solidFill>
                  <a:schemeClr val="tx2"/>
                </a:solidFill>
              </a:rPr>
              <a:t> у </a:t>
            </a:r>
            <a:r>
              <a:rPr lang="ru-RU" sz="2800" dirty="0" err="1">
                <a:solidFill>
                  <a:schemeClr val="tx2"/>
                </a:solidFill>
              </a:rPr>
              <a:t>сфері</a:t>
            </a:r>
            <a:r>
              <a:rPr lang="ru-RU" sz="2800" dirty="0">
                <a:solidFill>
                  <a:schemeClr val="tx2"/>
                </a:solidFill>
              </a:rPr>
              <a:t> доступу до </a:t>
            </a:r>
            <a:r>
              <a:rPr lang="ru-RU" sz="2800" dirty="0" err="1">
                <a:solidFill>
                  <a:schemeClr val="tx2"/>
                </a:solidFill>
              </a:rPr>
              <a:t>публічної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інформації</a:t>
            </a:r>
            <a:endParaRPr lang="ru-RU" sz="2800" dirty="0">
              <a:solidFill>
                <a:schemeClr val="tx2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6D5AA05-FACD-4FEE-9B4D-B1EB6C3629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341974"/>
              </p:ext>
            </p:extLst>
          </p:nvPr>
        </p:nvGraphicFramePr>
        <p:xfrm>
          <a:off x="45740" y="980728"/>
          <a:ext cx="928903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95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6EBE5-5B4F-4C98-922B-8027FE07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622804" cy="980728"/>
          </a:xfrm>
        </p:spPr>
        <p:txBody>
          <a:bodyPr>
            <a:normAutofit/>
          </a:bodyPr>
          <a:lstStyle/>
          <a:p>
            <a:r>
              <a:rPr lang="ru-RU" sz="2800" dirty="0" err="1"/>
              <a:t>Питання</a:t>
            </a:r>
            <a:r>
              <a:rPr lang="ru-RU" sz="2800" dirty="0"/>
              <a:t> </a:t>
            </a:r>
            <a:r>
              <a:rPr lang="ru-RU" sz="2800" dirty="0" err="1"/>
              <a:t>порушені</a:t>
            </a:r>
            <a:r>
              <a:rPr lang="ru-RU" sz="2800" dirty="0"/>
              <a:t> у </a:t>
            </a:r>
            <a:r>
              <a:rPr lang="ru-RU" sz="2800" dirty="0" err="1"/>
              <a:t>запитах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AAA8D8F8-50F2-4B53-8602-6A3712CB5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857551"/>
              </p:ext>
            </p:extLst>
          </p:nvPr>
        </p:nvGraphicFramePr>
        <p:xfrm>
          <a:off x="677863" y="1052736"/>
          <a:ext cx="8593137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930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4DD03-F276-4130-9920-12FDBAD40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08720"/>
          </a:xfrm>
        </p:spPr>
        <p:txBody>
          <a:bodyPr>
            <a:no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Класифікація</a:t>
            </a:r>
            <a:r>
              <a:rPr lang="ru-RU" sz="2800" dirty="0">
                <a:solidFill>
                  <a:schemeClr val="tx2"/>
                </a:solidFill>
              </a:rPr>
              <a:t> за результатами </a:t>
            </a:r>
            <a:r>
              <a:rPr lang="ru-RU" sz="2800" dirty="0" err="1">
                <a:solidFill>
                  <a:schemeClr val="tx2"/>
                </a:solidFill>
              </a:rPr>
              <a:t>розгляду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запитів</a:t>
            </a:r>
            <a:r>
              <a:rPr lang="ru-RU" sz="2800" dirty="0">
                <a:solidFill>
                  <a:schemeClr val="tx2"/>
                </a:solidFill>
              </a:rPr>
              <a:t> на </a:t>
            </a:r>
            <a:r>
              <a:rPr lang="ru-RU" sz="2800" dirty="0" err="1">
                <a:solidFill>
                  <a:schemeClr val="tx2"/>
                </a:solidFill>
              </a:rPr>
              <a:t>інформацію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0D398AE-408C-4618-89CC-198E520B64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298182"/>
              </p:ext>
            </p:extLst>
          </p:nvPr>
        </p:nvGraphicFramePr>
        <p:xfrm>
          <a:off x="0" y="836712"/>
          <a:ext cx="9334772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8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9866D-8B6A-4758-901B-DF33C589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80728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Класифікація</a:t>
            </a:r>
            <a:r>
              <a:rPr lang="ru-RU" sz="2800" dirty="0">
                <a:solidFill>
                  <a:schemeClr val="tx2"/>
                </a:solidFill>
              </a:rPr>
              <a:t> за способом </a:t>
            </a:r>
            <a:r>
              <a:rPr lang="ru-RU" sz="2800" dirty="0" err="1">
                <a:solidFill>
                  <a:schemeClr val="tx2"/>
                </a:solidFill>
              </a:rPr>
              <a:t>отримання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відповіді</a:t>
            </a:r>
            <a:r>
              <a:rPr lang="ru-RU" sz="2800" dirty="0">
                <a:solidFill>
                  <a:schemeClr val="tx2"/>
                </a:solidFill>
              </a:rPr>
              <a:t> на </a:t>
            </a:r>
            <a:r>
              <a:rPr lang="ru-RU" sz="2800" dirty="0" err="1">
                <a:solidFill>
                  <a:schemeClr val="tx2"/>
                </a:solidFill>
              </a:rPr>
              <a:t>запити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6AF3B9C-CD44-430F-8791-2EC183D8D9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819025"/>
              </p:ext>
            </p:extLst>
          </p:nvPr>
        </p:nvGraphicFramePr>
        <p:xfrm>
          <a:off x="0" y="836712"/>
          <a:ext cx="9334771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5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AB7CE-2CEA-42F1-999B-29004684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340768"/>
          </a:xfrm>
        </p:spPr>
        <p:txBody>
          <a:bodyPr>
            <a:no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Порівняльна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діаграма</a:t>
            </a:r>
            <a:r>
              <a:rPr lang="ru-RU" sz="2800" dirty="0">
                <a:solidFill>
                  <a:schemeClr val="tx2"/>
                </a:solidFill>
              </a:rPr>
              <a:t> з </a:t>
            </a:r>
            <a:r>
              <a:rPr lang="ru-RU" sz="2800" dirty="0" err="1">
                <a:solidFill>
                  <a:schemeClr val="tx2"/>
                </a:solidFill>
              </a:rPr>
              <a:t>надходження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запитів</a:t>
            </a:r>
            <a:r>
              <a:rPr lang="ru-RU" sz="2800" dirty="0">
                <a:solidFill>
                  <a:schemeClr val="tx2"/>
                </a:solidFill>
              </a:rPr>
              <a:t> на </a:t>
            </a:r>
            <a:r>
              <a:rPr lang="ru-RU" sz="2800" dirty="0" err="1">
                <a:solidFill>
                  <a:schemeClr val="tx2"/>
                </a:solidFill>
              </a:rPr>
              <a:t>інформацію</a:t>
            </a:r>
            <a:r>
              <a:rPr lang="ru-RU" sz="2800" dirty="0">
                <a:solidFill>
                  <a:schemeClr val="tx2"/>
                </a:solidFill>
              </a:rPr>
              <a:t> у </a:t>
            </a:r>
            <a:r>
              <a:rPr lang="ru-RU" sz="2800" dirty="0" err="1">
                <a:solidFill>
                  <a:schemeClr val="tx2"/>
                </a:solidFill>
              </a:rPr>
              <a:t>звітному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періоді</a:t>
            </a:r>
            <a:r>
              <a:rPr lang="ru-RU" sz="2800" dirty="0">
                <a:solidFill>
                  <a:schemeClr val="tx2"/>
                </a:solidFill>
              </a:rPr>
              <a:t> 2025 року з </a:t>
            </a:r>
            <a:r>
              <a:rPr lang="ru-RU" sz="2800" dirty="0" err="1">
                <a:solidFill>
                  <a:schemeClr val="tx2"/>
                </a:solidFill>
              </a:rPr>
              <a:t>відповідним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періодом</a:t>
            </a:r>
            <a:r>
              <a:rPr lang="ru-RU" sz="2800" dirty="0">
                <a:solidFill>
                  <a:schemeClr val="tx2"/>
                </a:solidFill>
              </a:rPr>
              <a:t> 2024 року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F3D7B54-5ED1-4F79-BB81-F5810832A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550061"/>
              </p:ext>
            </p:extLst>
          </p:nvPr>
        </p:nvGraphicFramePr>
        <p:xfrm>
          <a:off x="59166" y="1268760"/>
          <a:ext cx="9153253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93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B93AA5-2640-4793-8A3E-17A7B1F50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56" y="692696"/>
            <a:ext cx="9577064" cy="6142797"/>
          </a:xfrm>
        </p:spPr>
        <p:txBody>
          <a:bodyPr>
            <a:normAutofit fontScale="85000" lnSpcReduction="10000"/>
          </a:bodyPr>
          <a:lstStyle/>
          <a:p>
            <a:pPr lv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В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Вінницьким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апеляційним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судом доступ до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забезпечувався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шляхом оперативного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оприлюднення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офіційному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вебсайті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суду,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мережах,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стендах в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 та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запитами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31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3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Упродовж звітного періоду оскарження рішень, дій чи бездіяльності Вінницького апеляційного суду, як розпорядника публічної інформації - не встановлено.</a:t>
            </a:r>
            <a:endParaRPr lang="ru-RU" sz="3100" dirty="0">
              <a:solidFill>
                <a:schemeClr val="tx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>
              <a:buNone/>
            </a:pPr>
            <a:r>
              <a:rPr lang="ru-RU" sz="1400" dirty="0"/>
              <a:t>        </a:t>
            </a:r>
            <a:r>
              <a:rPr lang="ru-RU" sz="1400" dirty="0">
                <a:solidFill>
                  <a:schemeClr val="tx1"/>
                </a:solidFill>
              </a:rPr>
              <a:t>Начальник </a:t>
            </a:r>
            <a:r>
              <a:rPr lang="ru-RU" sz="1400" dirty="0" err="1">
                <a:solidFill>
                  <a:schemeClr val="tx1"/>
                </a:solidFill>
              </a:rPr>
              <a:t>відділу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діловодства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</a:rPr>
              <a:t>        </a:t>
            </a:r>
            <a:r>
              <a:rPr lang="ru-RU" sz="1400" dirty="0" err="1">
                <a:solidFill>
                  <a:schemeClr val="tx1"/>
                </a:solidFill>
              </a:rPr>
              <a:t>обліку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зверннь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громадян</a:t>
            </a:r>
            <a:r>
              <a:rPr lang="ru-RU" sz="1400" dirty="0">
                <a:solidFill>
                  <a:schemeClr val="tx1"/>
                </a:solidFill>
              </a:rPr>
              <a:t> – </a:t>
            </a:r>
            <a:r>
              <a:rPr lang="ru-RU" sz="1400" dirty="0" err="1">
                <a:solidFill>
                  <a:schemeClr val="tx1"/>
                </a:solidFill>
              </a:rPr>
              <a:t>канцелярії</a:t>
            </a:r>
            <a:endParaRPr lang="ru-RU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</a:rPr>
              <a:t>        </a:t>
            </a:r>
            <a:r>
              <a:rPr lang="ru-RU" sz="1400" dirty="0" err="1">
                <a:solidFill>
                  <a:schemeClr val="tx1"/>
                </a:solidFill>
              </a:rPr>
              <a:t>Вінницького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апеляційного</a:t>
            </a:r>
            <a:r>
              <a:rPr lang="ru-RU" sz="1400" dirty="0">
                <a:solidFill>
                  <a:schemeClr val="tx1"/>
                </a:solidFill>
              </a:rPr>
              <a:t> суду                               /</a:t>
            </a:r>
            <a:r>
              <a:rPr lang="ru-RU" sz="1400" dirty="0" err="1">
                <a:solidFill>
                  <a:schemeClr val="tx1"/>
                </a:solidFill>
              </a:rPr>
              <a:t>підпис</a:t>
            </a:r>
            <a:r>
              <a:rPr lang="ru-RU" sz="1400">
                <a:solidFill>
                  <a:schemeClr val="tx1"/>
                </a:solidFill>
              </a:rPr>
              <a:t>/     </a:t>
            </a:r>
            <a:r>
              <a:rPr lang="ru-RU" sz="1400" dirty="0">
                <a:solidFill>
                  <a:schemeClr val="tx1"/>
                </a:solidFill>
              </a:rPr>
              <a:t>	                         Тетяна ОЛІЙНИК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</a:rPr>
              <a:t>        13 </a:t>
            </a:r>
            <a:r>
              <a:rPr lang="ru-RU" sz="1400" dirty="0" err="1">
                <a:solidFill>
                  <a:schemeClr val="tx1"/>
                </a:solidFill>
              </a:rPr>
              <a:t>січня</a:t>
            </a:r>
            <a:r>
              <a:rPr lang="ru-RU" sz="1400" dirty="0">
                <a:solidFill>
                  <a:schemeClr val="tx1"/>
                </a:solidFill>
              </a:rPr>
              <a:t> 2026 року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32496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і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220E13-D325-4A9E-AA7A-0D1409275EB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a4f35948-e619-41b3-aa29-22878b09cfd2"/>
    <ds:schemaRef ds:uri="http://purl.org/dc/terms/"/>
    <ds:schemaRef ds:uri="40262f94-9f35-4ac3-9a90-690165a166b7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3854</TotalTime>
  <Words>259</Words>
  <Application>Microsoft Office PowerPoint</Application>
  <PresentationFormat>Довільний</PresentationFormat>
  <Paragraphs>26</Paragraphs>
  <Slides>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Medium</vt:lpstr>
      <vt:lpstr>Times New Roman</vt:lpstr>
      <vt:lpstr>Trebuchet MS</vt:lpstr>
      <vt:lpstr>Wingdings 3</vt:lpstr>
      <vt:lpstr>Грань</vt:lpstr>
      <vt:lpstr> Аналіз роботи  Вінницького апеляційного суду з  виконання вимог Закону України  від 13 січня 2011 року №2939-VI «Про доступ до публічної інформації»  за ІV квартал 2025 року    За звітний період отримано та опрацьовано 19 (дев’ятнадцять) запитів на отримання публічної інформації, відсоткове значення та класифікація яких подана нижче:  </vt:lpstr>
      <vt:lpstr>Класифікація запитів на інформацію за формою надходження</vt:lpstr>
      <vt:lpstr>Класифікація суб'єктів відносин у сфері доступу до публічної інформації</vt:lpstr>
      <vt:lpstr>Питання порушені у запитах</vt:lpstr>
      <vt:lpstr>Класифікація за результатами розгляду запитів на інформацію </vt:lpstr>
      <vt:lpstr>Класифікація за способом отримання відповіді на запити </vt:lpstr>
      <vt:lpstr>Порівняльна діаграма з надходження запитів на інформацію у звітному періоді 2025 року з відповідним періодом 2024 року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Підсумки діяльності Вінницького апеляційного суду</dc:title>
  <dc:creator>Чорна-Гаража</dc:creator>
  <cp:lastModifiedBy>Олійник Тетяна Павлівна</cp:lastModifiedBy>
  <cp:revision>836</cp:revision>
  <cp:lastPrinted>2021-01-26T08:33:19Z</cp:lastPrinted>
  <dcterms:created xsi:type="dcterms:W3CDTF">2021-01-13T07:10:30Z</dcterms:created>
  <dcterms:modified xsi:type="dcterms:W3CDTF">2026-01-14T13:04:39Z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