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- 14</c:v>
                </c:pt>
                <c:pt idx="1">
                  <c:v>Особисто (з рук в руки) - 4</c:v>
                </c:pt>
                <c:pt idx="2">
                  <c:v>Поштовим зв'язком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CA-43D3-AAA3-755D5D594B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Фізичні особи  (у тому числі надіслані  ДСА України в порядку частини 3 статті 22 Закону України) - 13</c:v>
                </c:pt>
                <c:pt idx="1">
                  <c:v>Юридичні особи - 4</c:v>
                </c:pt>
                <c:pt idx="2">
                  <c:v>Об'єднання громадян без статусу юридичної особи - 3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</c:v>
                </c:pt>
                <c:pt idx="1">
                  <c:v>0.2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1154142595267198"/>
          <c:w val="1"/>
          <c:h val="0.18845857404732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(у тому числі частково) - 12</c:v>
                </c:pt>
                <c:pt idx="1">
                  <c:v>Відмовлено - 4</c:v>
                </c:pt>
                <c:pt idx="2">
                  <c:v>Направлено за належністю -4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- 17</c:v>
                </c:pt>
                <c:pt idx="1">
                  <c:v>Поштовим зв'язком - 3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0.85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5374283954046635"/>
          <c:h val="0.13386080408409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2024 році - 20</c:v>
                </c:pt>
                <c:pt idx="1">
                  <c:v>Кількість запитів на інформацію в  2023 році - 30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(далі – Закон)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квартал 2024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400" dirty="0">
                <a:solidFill>
                  <a:schemeClr val="tx1"/>
                </a:solidFill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«15» січня 2025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845433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00950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475285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47976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2024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2023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832688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31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    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>
                <a:solidFill>
                  <a:schemeClr val="tx1"/>
                </a:solidFill>
              </a:rPr>
              <a:t>суду                                    </a:t>
            </a:r>
            <a:r>
              <a:rPr lang="ru-RU" sz="1400" dirty="0">
                <a:solidFill>
                  <a:schemeClr val="tx1"/>
                </a:solidFill>
              </a:rPr>
              <a:t>/</a:t>
            </a:r>
            <a:r>
              <a:rPr lang="ru-RU" sz="1400" dirty="0" err="1">
                <a:solidFill>
                  <a:schemeClr val="tx1"/>
                </a:solidFill>
              </a:rPr>
              <a:t>підпис</a:t>
            </a:r>
            <a:r>
              <a:rPr lang="ru-RU" sz="1400" dirty="0">
                <a:solidFill>
                  <a:schemeClr val="tx1"/>
                </a:solidFill>
              </a:rPr>
              <a:t>/                         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15 </a:t>
            </a:r>
            <a:r>
              <a:rPr lang="ru-RU" sz="1400" dirty="0" err="1">
                <a:solidFill>
                  <a:schemeClr val="tx1"/>
                </a:solidFill>
              </a:rPr>
              <a:t>січня</a:t>
            </a:r>
            <a:r>
              <a:rPr lang="ru-RU" sz="1400" dirty="0">
                <a:solidFill>
                  <a:schemeClr val="tx1"/>
                </a:solidFill>
              </a:rPr>
              <a:t> 2025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3782</TotalTime>
  <Words>238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(далі – Закон) «Про доступ до публічної інформації»  за ІV квартал 2024 року    За звітний період отримано та опрацьовано 20 (двадцять)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2024 року з відповідним періодом 2023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830</cp:revision>
  <cp:lastPrinted>2021-01-26T08:33:19Z</cp:lastPrinted>
  <dcterms:created xsi:type="dcterms:W3CDTF">2021-01-13T07:10:30Z</dcterms:created>
  <dcterms:modified xsi:type="dcterms:W3CDTF">2025-01-16T07:07:02Z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