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85" r:id="rId4"/>
  </p:sldMasterIdLst>
  <p:notesMasterIdLst>
    <p:notesMasterId r:id="rId13"/>
  </p:notesMasterIdLst>
  <p:handoutMasterIdLst>
    <p:handoutMasterId r:id="rId14"/>
  </p:handoutMasterIdLst>
  <p:sldIdLst>
    <p:sldId id="279" r:id="rId5"/>
    <p:sldId id="365" r:id="rId6"/>
    <p:sldId id="366" r:id="rId7"/>
    <p:sldId id="373" r:id="rId8"/>
    <p:sldId id="367" r:id="rId9"/>
    <p:sldId id="368" r:id="rId10"/>
    <p:sldId id="371" r:id="rId11"/>
    <p:sldId id="372" r:id="rId12"/>
  </p:sldIdLst>
  <p:sldSz cx="12188825" cy="6858000"/>
  <p:notesSz cx="6797675"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озділ за замовчуванням" id="{0112DFEF-45BF-48AA-AEC7-8DCDC9FD221A}">
          <p14:sldIdLst>
            <p14:sldId id="279"/>
            <p14:sldId id="365"/>
            <p14:sldId id="366"/>
            <p14:sldId id="373"/>
            <p14:sldId id="367"/>
            <p14:sldId id="368"/>
            <p14:sldId id="371"/>
            <p14:sldId id="372"/>
          </p14:sldIdLst>
        </p14:section>
        <p14:section name="Розділ без заголовка" id="{9398415F-CFF2-480D-8B5D-504567625EDB}">
          <p14:sldIdLst/>
        </p14:section>
      </p14:sectionLst>
    </p:ext>
    <p:ext uri="{EFAFB233-063F-42B5-8137-9DF3F51BA10A}">
      <p15:sldGuideLst xmlns:p15="http://schemas.microsoft.com/office/powerpoint/2012/main">
        <p15:guide id="1" orient="horz" pos="2160">
          <p15:clr>
            <a:srgbClr val="A4A3A4"/>
          </p15:clr>
        </p15:guide>
        <p15:guide id="8" pos="3839">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Чорна-Гаража" initials="Ч" lastIdx="2" clrIdx="0">
    <p:extLst>
      <p:ext uri="{19B8F6BF-5375-455C-9EA6-DF929625EA0E}">
        <p15:presenceInfo xmlns:p15="http://schemas.microsoft.com/office/powerpoint/2012/main" userId="Чорна-Гаража"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79CB"/>
    <a:srgbClr val="1B7ACD"/>
    <a:srgbClr val="FFFF00"/>
    <a:srgbClr val="F0F3F9"/>
    <a:srgbClr val="95BFE6"/>
    <a:srgbClr val="33ACE0"/>
    <a:srgbClr val="969696"/>
    <a:srgbClr val="E5F329"/>
    <a:srgbClr val="2AA6DD"/>
    <a:srgbClr val="2C8B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Помір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45" autoAdjust="0"/>
    <p:restoredTop sz="94706" autoAdjust="0"/>
  </p:normalViewPr>
  <p:slideViewPr>
    <p:cSldViewPr showGuides="1">
      <p:cViewPr varScale="1">
        <p:scale>
          <a:sx n="108" d="100"/>
          <a:sy n="108" d="100"/>
        </p:scale>
        <p:origin x="780" y="114"/>
      </p:cViewPr>
      <p:guideLst>
        <p:guide orient="horz" pos="2160"/>
        <p:guide pos="3839"/>
      </p:guideLst>
    </p:cSldViewPr>
  </p:slideViewPr>
  <p:notesTextViewPr>
    <p:cViewPr>
      <p:scale>
        <a:sx n="1" d="1"/>
        <a:sy n="1" d="1"/>
      </p:scale>
      <p:origin x="0" y="0"/>
    </p:cViewPr>
  </p:notesTextViewPr>
  <p:notesViewPr>
    <p:cSldViewPr showGuides="1">
      <p:cViewPr varScale="1">
        <p:scale>
          <a:sx n="85" d="100"/>
          <a:sy n="85" d="100"/>
        </p:scale>
        <p:origin x="380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Лист1!$B$1</c:f>
              <c:strCache>
                <c:ptCount val="1"/>
                <c:pt idx="0">
                  <c:v>Продажи</c:v>
                </c:pt>
              </c:strCache>
            </c:strRef>
          </c:tx>
          <c:spPr>
            <a:ln>
              <a:solidFill>
                <a:schemeClr val="bg1"/>
              </a:solidFill>
            </a:ln>
          </c:spPr>
          <c:dPt>
            <c:idx val="0"/>
            <c:bubble3D val="0"/>
            <c:spPr>
              <a:solidFill>
                <a:schemeClr val="accent1"/>
              </a:solidFill>
              <a:ln w="25400">
                <a:solidFill>
                  <a:schemeClr val="bg1"/>
                </a:solidFill>
              </a:ln>
              <a:effectLst/>
              <a:sp3d contourW="25400">
                <a:contourClr>
                  <a:schemeClr val="bg1"/>
                </a:contourClr>
              </a:sp3d>
            </c:spPr>
            <c:extLst>
              <c:ext xmlns:c16="http://schemas.microsoft.com/office/drawing/2014/chart" uri="{C3380CC4-5D6E-409C-BE32-E72D297353CC}">
                <c16:uniqueId val="{00000001-3BEB-45D3-A9E3-8C86271339D1}"/>
              </c:ext>
            </c:extLst>
          </c:dPt>
          <c:dPt>
            <c:idx val="1"/>
            <c:bubble3D val="0"/>
            <c:spPr>
              <a:solidFill>
                <a:srgbClr val="FFFF00"/>
              </a:solidFill>
              <a:ln w="25400">
                <a:solidFill>
                  <a:schemeClr val="bg1"/>
                </a:solidFill>
              </a:ln>
              <a:effectLst/>
              <a:sp3d contourW="25400">
                <a:contourClr>
                  <a:schemeClr val="bg1"/>
                </a:contourClr>
              </a:sp3d>
            </c:spPr>
            <c:extLst>
              <c:ext xmlns:c16="http://schemas.microsoft.com/office/drawing/2014/chart" uri="{C3380CC4-5D6E-409C-BE32-E72D297353CC}">
                <c16:uniqueId val="{00000003-3BEB-45D3-A9E3-8C86271339D1}"/>
              </c:ext>
            </c:extLst>
          </c:dPt>
          <c:dPt>
            <c:idx val="2"/>
            <c:bubble3D val="0"/>
            <c:spPr>
              <a:solidFill>
                <a:schemeClr val="accent3"/>
              </a:solidFill>
              <a:ln w="25400">
                <a:solidFill>
                  <a:schemeClr val="bg1"/>
                </a:solidFill>
              </a:ln>
              <a:effectLst/>
              <a:sp3d contourW="25400">
                <a:contourClr>
                  <a:schemeClr val="bg1"/>
                </a:contourClr>
              </a:sp3d>
            </c:spPr>
            <c:extLst>
              <c:ext xmlns:c16="http://schemas.microsoft.com/office/drawing/2014/chart" uri="{C3380CC4-5D6E-409C-BE32-E72D297353CC}">
                <c16:uniqueId val="{00000005-3BEB-45D3-A9E3-8C86271339D1}"/>
              </c:ext>
            </c:extLst>
          </c:dPt>
          <c:dPt>
            <c:idx val="3"/>
            <c:bubble3D val="0"/>
            <c:spPr>
              <a:solidFill>
                <a:schemeClr val="accent4"/>
              </a:solidFill>
              <a:ln w="25400">
                <a:solidFill>
                  <a:schemeClr val="bg1"/>
                </a:solidFill>
              </a:ln>
              <a:effectLst/>
              <a:sp3d contourW="25400">
                <a:contourClr>
                  <a:schemeClr val="bg1"/>
                </a:contourClr>
              </a:sp3d>
            </c:spPr>
            <c:extLst>
              <c:ext xmlns:c16="http://schemas.microsoft.com/office/drawing/2014/chart" uri="{C3380CC4-5D6E-409C-BE32-E72D297353CC}">
                <c16:uniqueId val="{00000007-3BEB-45D3-A9E3-8C86271339D1}"/>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uk-UA"/>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Лист1!$A$2:$A$4</c:f>
              <c:strCache>
                <c:ptCount val="3"/>
                <c:pt idx="0">
                  <c:v>Електронною поштою - 43</c:v>
                </c:pt>
                <c:pt idx="1">
                  <c:v>Поштовим зв'язком - 2</c:v>
                </c:pt>
                <c:pt idx="2">
                  <c:v>Наручно - 1</c:v>
                </c:pt>
              </c:strCache>
            </c:strRef>
          </c:cat>
          <c:val>
            <c:numRef>
              <c:f>Лист1!$B$2:$B$4</c:f>
              <c:numCache>
                <c:formatCode>0%</c:formatCode>
                <c:ptCount val="3"/>
                <c:pt idx="0">
                  <c:v>0.94</c:v>
                </c:pt>
                <c:pt idx="1">
                  <c:v>0.04</c:v>
                </c:pt>
                <c:pt idx="2">
                  <c:v>0.02</c:v>
                </c:pt>
              </c:numCache>
            </c:numRef>
          </c:val>
          <c:extLst>
            <c:ext xmlns:c16="http://schemas.microsoft.com/office/drawing/2014/chart" uri="{C3380CC4-5D6E-409C-BE32-E72D297353CC}">
              <c16:uniqueId val="{00000000-910F-4C42-97AA-B5430FAF43AC}"/>
            </c:ext>
          </c:extLst>
        </c:ser>
        <c:dLbls>
          <c:showLegendKey val="0"/>
          <c:showVal val="0"/>
          <c:showCatName val="0"/>
          <c:showSerName val="0"/>
          <c:showPercent val="0"/>
          <c:showBubbleSize val="0"/>
          <c:showLeaderLines val="1"/>
        </c:dLbls>
      </c:pie3DChart>
      <c:spPr>
        <a:noFill/>
        <a:ln>
          <a:noFill/>
        </a:ln>
        <a:effectLst/>
      </c:spPr>
    </c:plotArea>
    <c:legend>
      <c:legendPos val="b"/>
      <c:layout>
        <c:manualLayout>
          <c:xMode val="edge"/>
          <c:yMode val="edge"/>
          <c:x val="0"/>
          <c:y val="0.83854189812243063"/>
          <c:w val="1"/>
          <c:h val="0.148230404955005"/>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uk-UA"/>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uk-UA"/>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9460199495732371E-2"/>
          <c:y val="2.4499592637855051E-2"/>
          <c:w val="0.94729730718981264"/>
          <c:h val="0.78636713976224859"/>
        </c:manualLayout>
      </c:layout>
      <c:pie3DChart>
        <c:varyColors val="1"/>
        <c:ser>
          <c:idx val="0"/>
          <c:order val="0"/>
          <c:tx>
            <c:strRef>
              <c:f>Лист1!$B$1</c:f>
              <c:strCache>
                <c:ptCount val="1"/>
                <c:pt idx="0">
                  <c:v>Продажи</c:v>
                </c:pt>
              </c:strCache>
            </c:strRef>
          </c:tx>
          <c:spPr>
            <a:ln>
              <a:solidFill>
                <a:schemeClr val="bg1"/>
              </a:solidFill>
            </a:ln>
          </c:spPr>
          <c:dPt>
            <c:idx val="0"/>
            <c:bubble3D val="0"/>
            <c:spPr>
              <a:solidFill>
                <a:schemeClr val="accent1"/>
              </a:solidFill>
              <a:ln w="25400">
                <a:solidFill>
                  <a:schemeClr val="bg1"/>
                </a:solidFill>
              </a:ln>
              <a:effectLst/>
              <a:sp3d contourW="25400">
                <a:contourClr>
                  <a:schemeClr val="bg1"/>
                </a:contourClr>
              </a:sp3d>
            </c:spPr>
            <c:extLst>
              <c:ext xmlns:c16="http://schemas.microsoft.com/office/drawing/2014/chart" uri="{C3380CC4-5D6E-409C-BE32-E72D297353CC}">
                <c16:uniqueId val="{00000001-D01E-4077-A5D7-C08D426D79D9}"/>
              </c:ext>
            </c:extLst>
          </c:dPt>
          <c:dPt>
            <c:idx val="1"/>
            <c:bubble3D val="0"/>
            <c:spPr>
              <a:solidFill>
                <a:srgbClr val="FFFF00"/>
              </a:solidFill>
              <a:ln w="25400">
                <a:solidFill>
                  <a:schemeClr val="bg1"/>
                </a:solidFill>
              </a:ln>
              <a:effectLst/>
              <a:sp3d contourW="25400">
                <a:contourClr>
                  <a:schemeClr val="bg1"/>
                </a:contourClr>
              </a:sp3d>
            </c:spPr>
            <c:extLst>
              <c:ext xmlns:c16="http://schemas.microsoft.com/office/drawing/2014/chart" uri="{C3380CC4-5D6E-409C-BE32-E72D297353CC}">
                <c16:uniqueId val="{00000003-D01E-4077-A5D7-C08D426D79D9}"/>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uk-UA"/>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Лист1!$A$2:$A$3</c:f>
              <c:strCache>
                <c:ptCount val="2"/>
                <c:pt idx="0">
                  <c:v>Фізичні особи - 45</c:v>
                </c:pt>
                <c:pt idx="1">
                  <c:v>Юридичні особи - 1</c:v>
                </c:pt>
              </c:strCache>
            </c:strRef>
          </c:cat>
          <c:val>
            <c:numRef>
              <c:f>Лист1!$B$2:$B$3</c:f>
              <c:numCache>
                <c:formatCode>0%</c:formatCode>
                <c:ptCount val="2"/>
                <c:pt idx="0">
                  <c:v>0.98</c:v>
                </c:pt>
                <c:pt idx="1">
                  <c:v>0.02</c:v>
                </c:pt>
              </c:numCache>
            </c:numRef>
          </c:val>
          <c:extLst>
            <c:ext xmlns:c16="http://schemas.microsoft.com/office/drawing/2014/chart" uri="{C3380CC4-5D6E-409C-BE32-E72D297353CC}">
              <c16:uniqueId val="{00000000-99EF-4F71-9562-B9C444834E98}"/>
            </c:ext>
          </c:extLst>
        </c:ser>
        <c:dLbls>
          <c:showLegendKey val="0"/>
          <c:showVal val="0"/>
          <c:showCatName val="0"/>
          <c:showSerName val="0"/>
          <c:showPercent val="0"/>
          <c:showBubbleSize val="0"/>
          <c:showLeaderLines val="1"/>
        </c:dLbls>
      </c:pie3DChart>
      <c:spPr>
        <a:noFill/>
        <a:ln>
          <a:noFill/>
        </a:ln>
        <a:effectLst/>
      </c:spPr>
    </c:plotArea>
    <c:legend>
      <c:legendPos val="b"/>
      <c:legendEntry>
        <c:idx val="0"/>
        <c:txPr>
          <a:bodyPr rot="0" spcFirstLastPara="1" vertOverflow="ellipsis" vert="horz" wrap="square" anchor="ctr" anchorCtr="1"/>
          <a:lstStyle/>
          <a:p>
            <a:pPr>
              <a:defRPr sz="1400" b="1" i="0" u="none" strike="noStrike" kern="1200" baseline="0">
                <a:solidFill>
                  <a:schemeClr val="tx1"/>
                </a:solidFill>
                <a:latin typeface="Arial Narrow" panose="020B0606020202030204" pitchFamily="34" charset="0"/>
                <a:ea typeface="+mn-ea"/>
                <a:cs typeface="Arial" panose="020B0604020202020204" pitchFamily="34" charset="0"/>
              </a:defRPr>
            </a:pPr>
            <a:endParaRPr lang="uk-UA"/>
          </a:p>
        </c:txPr>
      </c:legendEntry>
      <c:legendEntry>
        <c:idx val="1"/>
        <c:txPr>
          <a:bodyPr rot="0" spcFirstLastPara="1" vertOverflow="ellipsis" vert="horz" wrap="square" anchor="ctr" anchorCtr="1"/>
          <a:lstStyle/>
          <a:p>
            <a:pPr>
              <a:defRPr sz="1400" b="1" i="0" u="none" strike="noStrike" kern="1200" baseline="0">
                <a:solidFill>
                  <a:schemeClr val="tx1"/>
                </a:solidFill>
                <a:latin typeface="Arial Narrow" panose="020B0606020202030204" pitchFamily="34" charset="0"/>
                <a:ea typeface="+mn-ea"/>
                <a:cs typeface="+mn-cs"/>
              </a:defRPr>
            </a:pPr>
            <a:endParaRPr lang="uk-UA"/>
          </a:p>
        </c:txPr>
      </c:legendEntry>
      <c:layout>
        <c:manualLayout>
          <c:xMode val="edge"/>
          <c:yMode val="edge"/>
          <c:x val="0"/>
          <c:y val="0.875475294411732"/>
          <c:w val="0.99083801196938492"/>
          <c:h val="0.12452470558826798"/>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Arial Narrow" panose="020B0606020202030204" pitchFamily="34" charset="0"/>
              <a:ea typeface="+mn-ea"/>
              <a:cs typeface="+mn-cs"/>
            </a:defRPr>
          </a:pPr>
          <a:endParaRPr lang="uk-UA"/>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uk-UA"/>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Лист1!$B$1</c:f>
              <c:strCache>
                <c:ptCount val="1"/>
                <c:pt idx="0">
                  <c:v>Продажи</c:v>
                </c:pt>
              </c:strCache>
            </c:strRef>
          </c:tx>
          <c:spPr>
            <a:ln>
              <a:solidFill>
                <a:schemeClr val="bg1"/>
              </a:solidFill>
            </a:ln>
          </c:spPr>
          <c:dPt>
            <c:idx val="0"/>
            <c:bubble3D val="0"/>
            <c:spPr>
              <a:solidFill>
                <a:schemeClr val="accent1"/>
              </a:solidFill>
              <a:ln w="25400">
                <a:solidFill>
                  <a:schemeClr val="bg1"/>
                </a:solidFill>
              </a:ln>
              <a:effectLst/>
              <a:sp3d contourW="25400">
                <a:contourClr>
                  <a:schemeClr val="bg1"/>
                </a:contourClr>
              </a:sp3d>
            </c:spPr>
            <c:extLst>
              <c:ext xmlns:c16="http://schemas.microsoft.com/office/drawing/2014/chart" uri="{C3380CC4-5D6E-409C-BE32-E72D297353CC}">
                <c16:uniqueId val="{00000001-ADF5-4B41-82E5-1A391B145AD7}"/>
              </c:ext>
            </c:extLst>
          </c:dPt>
          <c:dPt>
            <c:idx val="1"/>
            <c:bubble3D val="0"/>
            <c:spPr>
              <a:solidFill>
                <a:srgbClr val="FFFF00"/>
              </a:solidFill>
              <a:ln w="25400">
                <a:solidFill>
                  <a:schemeClr val="bg1"/>
                </a:solidFill>
              </a:ln>
              <a:effectLst/>
              <a:sp3d contourW="25400">
                <a:contourClr>
                  <a:schemeClr val="bg1"/>
                </a:contourClr>
              </a:sp3d>
            </c:spPr>
            <c:extLst>
              <c:ext xmlns:c16="http://schemas.microsoft.com/office/drawing/2014/chart" uri="{C3380CC4-5D6E-409C-BE32-E72D297353CC}">
                <c16:uniqueId val="{00000003-ADF5-4B41-82E5-1A391B145AD7}"/>
              </c:ext>
            </c:extLst>
          </c:dPt>
          <c:dPt>
            <c:idx val="2"/>
            <c:bubble3D val="0"/>
            <c:spPr>
              <a:solidFill>
                <a:schemeClr val="accent3"/>
              </a:solidFill>
              <a:ln w="25400">
                <a:solidFill>
                  <a:schemeClr val="bg1"/>
                </a:solidFill>
              </a:ln>
              <a:effectLst/>
              <a:sp3d contourW="25400">
                <a:contourClr>
                  <a:schemeClr val="bg1"/>
                </a:contourClr>
              </a:sp3d>
            </c:spPr>
            <c:extLst>
              <c:ext xmlns:c16="http://schemas.microsoft.com/office/drawing/2014/chart" uri="{C3380CC4-5D6E-409C-BE32-E72D297353CC}">
                <c16:uniqueId val="{00000005-ADF5-4B41-82E5-1A391B145AD7}"/>
              </c:ext>
            </c:extLst>
          </c:dPt>
          <c:dPt>
            <c:idx val="3"/>
            <c:bubble3D val="0"/>
            <c:spPr>
              <a:solidFill>
                <a:schemeClr val="accent4"/>
              </a:solidFill>
              <a:ln w="25400">
                <a:solidFill>
                  <a:schemeClr val="bg1"/>
                </a:solidFill>
              </a:ln>
              <a:effectLst/>
              <a:sp3d contourW="25400">
                <a:contourClr>
                  <a:schemeClr val="bg1"/>
                </a:contourClr>
              </a:sp3d>
            </c:spPr>
            <c:extLst>
              <c:ext xmlns:c16="http://schemas.microsoft.com/office/drawing/2014/chart" uri="{C3380CC4-5D6E-409C-BE32-E72D297353CC}">
                <c16:uniqueId val="{00000007-ADF5-4B41-82E5-1A391B145AD7}"/>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uk-UA"/>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Лист1!$A$2:$A$4</c:f>
              <c:strCache>
                <c:ptCount val="3"/>
                <c:pt idx="0">
                  <c:v>Задоволено (у тому числі частково) - 11</c:v>
                </c:pt>
                <c:pt idx="1">
                  <c:v>Відмовлено - 22</c:v>
                </c:pt>
                <c:pt idx="2">
                  <c:v>Надіслано за належністю - 13</c:v>
                </c:pt>
              </c:strCache>
            </c:strRef>
          </c:cat>
          <c:val>
            <c:numRef>
              <c:f>Лист1!$B$2:$B$4</c:f>
              <c:numCache>
                <c:formatCode>0%</c:formatCode>
                <c:ptCount val="3"/>
                <c:pt idx="0">
                  <c:v>0.24</c:v>
                </c:pt>
                <c:pt idx="1">
                  <c:v>0.48</c:v>
                </c:pt>
                <c:pt idx="2">
                  <c:v>0.28000000000000003</c:v>
                </c:pt>
              </c:numCache>
            </c:numRef>
          </c:val>
          <c:extLst>
            <c:ext xmlns:c16="http://schemas.microsoft.com/office/drawing/2014/chart" uri="{C3380CC4-5D6E-409C-BE32-E72D297353CC}">
              <c16:uniqueId val="{00000000-F0DC-45DE-BFDE-B63B848300FA}"/>
            </c:ext>
          </c:extLst>
        </c:ser>
        <c:dLbls>
          <c:showLegendKey val="0"/>
          <c:showVal val="0"/>
          <c:showCatName val="0"/>
          <c:showSerName val="0"/>
          <c:showPercent val="0"/>
          <c:showBubbleSize val="0"/>
          <c:showLeaderLines val="1"/>
        </c:dLbls>
      </c:pie3DChart>
      <c:spPr>
        <a:noFill/>
        <a:ln>
          <a:noFill/>
        </a:ln>
        <a:effectLst/>
      </c:spPr>
    </c:plotArea>
    <c:legend>
      <c:legendPos val="b"/>
      <c:layout>
        <c:manualLayout>
          <c:xMode val="edge"/>
          <c:yMode val="edge"/>
          <c:x val="0"/>
          <c:y val="0.846781590663368"/>
          <c:w val="1"/>
          <c:h val="0.15321840933663194"/>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uk-UA"/>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uk-UA"/>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637772260294333E-3"/>
          <c:y val="1.2505385580463964E-2"/>
          <c:w val="0.90493114399914043"/>
          <c:h val="0.73865689200438922"/>
        </c:manualLayout>
      </c:layout>
      <c:pie3DChart>
        <c:varyColors val="1"/>
        <c:ser>
          <c:idx val="0"/>
          <c:order val="0"/>
          <c:tx>
            <c:strRef>
              <c:f>Лист1!$B$1</c:f>
              <c:strCache>
                <c:ptCount val="1"/>
                <c:pt idx="0">
                  <c:v>Продажи</c:v>
                </c:pt>
              </c:strCache>
            </c:strRef>
          </c:tx>
          <c:spPr>
            <a:ln>
              <a:solidFill>
                <a:schemeClr val="bg1"/>
              </a:solidFill>
            </a:ln>
          </c:spPr>
          <c:dPt>
            <c:idx val="0"/>
            <c:bubble3D val="0"/>
            <c:spPr>
              <a:solidFill>
                <a:schemeClr val="accent1"/>
              </a:solidFill>
              <a:ln w="25400">
                <a:solidFill>
                  <a:schemeClr val="bg1"/>
                </a:solidFill>
              </a:ln>
              <a:effectLst/>
              <a:sp3d contourW="25400">
                <a:contourClr>
                  <a:schemeClr val="bg1"/>
                </a:contourClr>
              </a:sp3d>
            </c:spPr>
            <c:extLst>
              <c:ext xmlns:c16="http://schemas.microsoft.com/office/drawing/2014/chart" uri="{C3380CC4-5D6E-409C-BE32-E72D297353CC}">
                <c16:uniqueId val="{00000001-9EAC-4506-BEFC-15159D028A85}"/>
              </c:ext>
            </c:extLst>
          </c:dPt>
          <c:dPt>
            <c:idx val="1"/>
            <c:bubble3D val="0"/>
            <c:spPr>
              <a:solidFill>
                <a:srgbClr val="FFFF00"/>
              </a:solidFill>
              <a:ln w="25400">
                <a:solidFill>
                  <a:schemeClr val="bg1"/>
                </a:solidFill>
              </a:ln>
              <a:effectLst/>
              <a:sp3d contourW="25400">
                <a:contourClr>
                  <a:schemeClr val="bg1"/>
                </a:contourClr>
              </a:sp3d>
            </c:spPr>
            <c:extLst>
              <c:ext xmlns:c16="http://schemas.microsoft.com/office/drawing/2014/chart" uri="{C3380CC4-5D6E-409C-BE32-E72D297353CC}">
                <c16:uniqueId val="{00000003-9EAC-4506-BEFC-15159D028A85}"/>
              </c:ext>
            </c:extLst>
          </c:dPt>
          <c:dPt>
            <c:idx val="2"/>
            <c:bubble3D val="0"/>
            <c:spPr>
              <a:solidFill>
                <a:schemeClr val="accent3"/>
              </a:solidFill>
              <a:ln w="25400">
                <a:solidFill>
                  <a:schemeClr val="bg1"/>
                </a:solidFill>
              </a:ln>
              <a:effectLst/>
              <a:sp3d contourW="25400">
                <a:contourClr>
                  <a:schemeClr val="bg1"/>
                </a:contourClr>
              </a:sp3d>
            </c:spPr>
            <c:extLst>
              <c:ext xmlns:c16="http://schemas.microsoft.com/office/drawing/2014/chart" uri="{C3380CC4-5D6E-409C-BE32-E72D297353CC}">
                <c16:uniqueId val="{00000005-9EAC-4506-BEFC-15159D028A85}"/>
              </c:ext>
            </c:extLst>
          </c:dPt>
          <c:dPt>
            <c:idx val="3"/>
            <c:bubble3D val="0"/>
            <c:spPr>
              <a:solidFill>
                <a:schemeClr val="accent4"/>
              </a:solidFill>
              <a:ln w="25400">
                <a:solidFill>
                  <a:schemeClr val="bg1"/>
                </a:solidFill>
              </a:ln>
              <a:effectLst/>
              <a:sp3d contourW="25400">
                <a:contourClr>
                  <a:schemeClr val="bg1"/>
                </a:contourClr>
              </a:sp3d>
            </c:spPr>
            <c:extLst>
              <c:ext xmlns:c16="http://schemas.microsoft.com/office/drawing/2014/chart" uri="{C3380CC4-5D6E-409C-BE32-E72D297353CC}">
                <c16:uniqueId val="{00000007-9EAC-4506-BEFC-15159D028A85}"/>
              </c:ext>
            </c:extLst>
          </c:dPt>
          <c:dPt>
            <c:idx val="4"/>
            <c:bubble3D val="0"/>
            <c:spPr>
              <a:solidFill>
                <a:schemeClr val="accent5"/>
              </a:solidFill>
              <a:ln w="25400">
                <a:solidFill>
                  <a:schemeClr val="bg1"/>
                </a:solidFill>
              </a:ln>
              <a:effectLst/>
              <a:sp3d contourW="25400">
                <a:contourClr>
                  <a:schemeClr val="bg1"/>
                </a:contourClr>
              </a:sp3d>
            </c:spPr>
            <c:extLst>
              <c:ext xmlns:c16="http://schemas.microsoft.com/office/drawing/2014/chart" uri="{C3380CC4-5D6E-409C-BE32-E72D297353CC}">
                <c16:uniqueId val="{00000009-9EAC-4506-BEFC-15159D028A85}"/>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uk-UA"/>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Лист1!$A$2:$A$3</c:f>
              <c:strCache>
                <c:ptCount val="2"/>
                <c:pt idx="0">
                  <c:v>Електронною поштою - 44</c:v>
                </c:pt>
                <c:pt idx="1">
                  <c:v>Поштовим зв'язком - 2</c:v>
                </c:pt>
              </c:strCache>
            </c:strRef>
          </c:cat>
          <c:val>
            <c:numRef>
              <c:f>Лист1!$B$2:$B$3</c:f>
              <c:numCache>
                <c:formatCode>0%</c:formatCode>
                <c:ptCount val="2"/>
                <c:pt idx="0">
                  <c:v>0.96</c:v>
                </c:pt>
                <c:pt idx="1">
                  <c:v>0.04</c:v>
                </c:pt>
              </c:numCache>
            </c:numRef>
          </c:val>
          <c:extLst>
            <c:ext xmlns:c16="http://schemas.microsoft.com/office/drawing/2014/chart" uri="{C3380CC4-5D6E-409C-BE32-E72D297353CC}">
              <c16:uniqueId val="{00000000-24BD-40CE-9D92-DC74527F2A44}"/>
            </c:ext>
          </c:extLst>
        </c:ser>
        <c:dLbls>
          <c:showLegendKey val="0"/>
          <c:showVal val="0"/>
          <c:showCatName val="0"/>
          <c:showSerName val="0"/>
          <c:showPercent val="0"/>
          <c:showBubbleSize val="0"/>
          <c:showLeaderLines val="1"/>
        </c:dLbls>
      </c:pie3DChart>
      <c:spPr>
        <a:noFill/>
        <a:ln>
          <a:noFill/>
        </a:ln>
        <a:effectLst/>
      </c:spPr>
    </c:plotArea>
    <c:legend>
      <c:legendPos val="b"/>
      <c:layout>
        <c:manualLayout>
          <c:xMode val="edge"/>
          <c:yMode val="edge"/>
          <c:x val="0"/>
          <c:y val="0.82097145032665753"/>
          <c:w val="0.99931674810233717"/>
          <c:h val="0.16612347950498724"/>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uk-UA"/>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uk-UA"/>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5.5562541535779678E-2"/>
          <c:y val="4.7366745575277959E-2"/>
          <c:w val="0.91384964449250994"/>
          <c:h val="0.81508379410834708"/>
        </c:manualLayout>
      </c:layout>
      <c:pie3DChart>
        <c:varyColors val="1"/>
        <c:ser>
          <c:idx val="0"/>
          <c:order val="0"/>
          <c:tx>
            <c:strRef>
              <c:f>Лист1!$B$1</c:f>
              <c:strCache>
                <c:ptCount val="1"/>
                <c:pt idx="0">
                  <c:v>Продажи</c:v>
                </c:pt>
              </c:strCache>
            </c:strRef>
          </c:tx>
          <c:spPr>
            <a:ln>
              <a:solidFill>
                <a:schemeClr val="bg1"/>
              </a:solidFill>
            </a:ln>
          </c:spPr>
          <c:dPt>
            <c:idx val="0"/>
            <c:bubble3D val="0"/>
            <c:spPr>
              <a:solidFill>
                <a:srgbClr val="FFFF00"/>
              </a:solidFill>
              <a:ln w="25400">
                <a:solidFill>
                  <a:schemeClr val="bg1"/>
                </a:solidFill>
              </a:ln>
              <a:effectLst/>
              <a:sp3d contourW="25400">
                <a:contourClr>
                  <a:schemeClr val="bg1"/>
                </a:contourClr>
              </a:sp3d>
            </c:spPr>
            <c:extLst>
              <c:ext xmlns:c16="http://schemas.microsoft.com/office/drawing/2014/chart" uri="{C3380CC4-5D6E-409C-BE32-E72D297353CC}">
                <c16:uniqueId val="{00000001-AE46-4DBC-A388-2D06FE1FFA33}"/>
              </c:ext>
            </c:extLst>
          </c:dPt>
          <c:dPt>
            <c:idx val="1"/>
            <c:bubble3D val="0"/>
            <c:spPr>
              <a:solidFill>
                <a:srgbClr val="1979CB"/>
              </a:solidFill>
              <a:ln w="25400">
                <a:solidFill>
                  <a:schemeClr val="bg1"/>
                </a:solidFill>
              </a:ln>
              <a:effectLst/>
              <a:sp3d contourW="25400">
                <a:contourClr>
                  <a:schemeClr val="bg1"/>
                </a:contourClr>
              </a:sp3d>
            </c:spPr>
            <c:extLst>
              <c:ext xmlns:c16="http://schemas.microsoft.com/office/drawing/2014/chart" uri="{C3380CC4-5D6E-409C-BE32-E72D297353CC}">
                <c16:uniqueId val="{00000003-AE46-4DBC-A388-2D06FE1FFA33}"/>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uk-UA"/>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Лист1!$A$2:$A$3</c:f>
              <c:strCache>
                <c:ptCount val="2"/>
                <c:pt idx="0">
                  <c:v>Кількість запитів на інформацію в 2025 році - 46</c:v>
                </c:pt>
                <c:pt idx="1">
                  <c:v>Кількість запитів на інформацію в 2024 році - 8</c:v>
                </c:pt>
              </c:strCache>
            </c:strRef>
          </c:cat>
          <c:val>
            <c:numRef>
              <c:f>Лист1!$B$2:$B$3</c:f>
              <c:numCache>
                <c:formatCode>0%</c:formatCode>
                <c:ptCount val="2"/>
                <c:pt idx="0">
                  <c:v>0.65</c:v>
                </c:pt>
                <c:pt idx="1">
                  <c:v>0.65</c:v>
                </c:pt>
              </c:numCache>
            </c:numRef>
          </c:val>
          <c:extLst>
            <c:ext xmlns:c16="http://schemas.microsoft.com/office/drawing/2014/chart" uri="{C3380CC4-5D6E-409C-BE32-E72D297353CC}">
              <c16:uniqueId val="{00000000-16F1-43FA-9551-A3BA0C475D17}"/>
            </c:ext>
          </c:extLst>
        </c:ser>
        <c:dLbls>
          <c:showLegendKey val="0"/>
          <c:showVal val="0"/>
          <c:showCatName val="0"/>
          <c:showSerName val="0"/>
          <c:showPercent val="0"/>
          <c:showBubbleSize val="0"/>
          <c:showLeaderLines val="1"/>
        </c:dLbls>
      </c:pie3DChart>
      <c:spPr>
        <a:noFill/>
        <a:ln>
          <a:noFill/>
        </a:ln>
        <a:effectLst/>
      </c:spPr>
    </c:plotArea>
    <c:legend>
      <c:legendPos val="b"/>
      <c:layout>
        <c:manualLayout>
          <c:xMode val="edge"/>
          <c:yMode val="edge"/>
          <c:x val="1.3220982747882091E-2"/>
          <c:y val="0.8654177313631819"/>
          <c:w val="0.98677901725211792"/>
          <c:h val="0.12028205574755958"/>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uk-UA"/>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uk-UA"/>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24E7AC-40DB-4804-88D3-D6C6D6F87B2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uk-UA"/>
        </a:p>
      </dgm:t>
    </dgm:pt>
    <dgm:pt modelId="{A8D0DC4F-F45B-411D-B3CC-768AF8C09A9A}">
      <dgm:prSet phldrT="[Текст]"/>
      <dgm:spPr/>
      <dgm:t>
        <a:bodyPr/>
        <a:lstStyle/>
        <a:p>
          <a:r>
            <a:rPr lang="uk-UA" dirty="0"/>
            <a:t>Про закордонні відрядження суддів</a:t>
          </a:r>
        </a:p>
      </dgm:t>
    </dgm:pt>
    <dgm:pt modelId="{08ECE1ED-C094-4ADE-BF28-445165806294}" type="parTrans" cxnId="{612A5161-26E5-40A6-A4F6-187617CC92CA}">
      <dgm:prSet/>
      <dgm:spPr/>
      <dgm:t>
        <a:bodyPr/>
        <a:lstStyle/>
        <a:p>
          <a:endParaRPr lang="uk-UA"/>
        </a:p>
      </dgm:t>
    </dgm:pt>
    <dgm:pt modelId="{DDEB4562-6033-4A90-A3A1-1C4778545F89}" type="sibTrans" cxnId="{612A5161-26E5-40A6-A4F6-187617CC92CA}">
      <dgm:prSet/>
      <dgm:spPr/>
      <dgm:t>
        <a:bodyPr/>
        <a:lstStyle/>
        <a:p>
          <a:endParaRPr lang="uk-UA"/>
        </a:p>
      </dgm:t>
    </dgm:pt>
    <dgm:pt modelId="{1A4A059A-6FA9-4535-A522-3450D796206C}">
      <dgm:prSet phldrT="[Текст]"/>
      <dgm:spPr/>
      <dgm:t>
        <a:bodyPr/>
        <a:lstStyle/>
        <a:p>
          <a:r>
            <a:rPr lang="uk-UA" dirty="0"/>
            <a:t>Про надання присяги судді</a:t>
          </a:r>
        </a:p>
      </dgm:t>
    </dgm:pt>
    <dgm:pt modelId="{40D10700-5CD6-46FC-B17D-CA4B68EC277E}" type="parTrans" cxnId="{FCD44572-3E57-44C1-BB4B-8A5912997626}">
      <dgm:prSet/>
      <dgm:spPr/>
      <dgm:t>
        <a:bodyPr/>
        <a:lstStyle/>
        <a:p>
          <a:endParaRPr lang="uk-UA"/>
        </a:p>
      </dgm:t>
    </dgm:pt>
    <dgm:pt modelId="{211E2169-31A8-41F8-9866-9DA9BA7F27AF}" type="sibTrans" cxnId="{FCD44572-3E57-44C1-BB4B-8A5912997626}">
      <dgm:prSet/>
      <dgm:spPr/>
      <dgm:t>
        <a:bodyPr/>
        <a:lstStyle/>
        <a:p>
          <a:endParaRPr lang="uk-UA"/>
        </a:p>
      </dgm:t>
    </dgm:pt>
    <dgm:pt modelId="{32D760C7-0FFF-4234-8A70-D327093A1D86}">
      <dgm:prSet phldrT="[Текст]"/>
      <dgm:spPr/>
      <dgm:t>
        <a:bodyPr/>
        <a:lstStyle/>
        <a:p>
          <a:r>
            <a:rPr lang="uk-UA" dirty="0"/>
            <a:t>Про кошти виділені на реконструкцію приміщення суду</a:t>
          </a:r>
        </a:p>
      </dgm:t>
    </dgm:pt>
    <dgm:pt modelId="{2670010F-7BEB-414F-B3DC-16F8AB7730B5}" type="parTrans" cxnId="{EE273C6F-CA6B-44DC-A272-65524036B68F}">
      <dgm:prSet/>
      <dgm:spPr/>
      <dgm:t>
        <a:bodyPr/>
        <a:lstStyle/>
        <a:p>
          <a:endParaRPr lang="uk-UA"/>
        </a:p>
      </dgm:t>
    </dgm:pt>
    <dgm:pt modelId="{07E29321-7BDC-4618-AF12-C091C53FA17E}" type="sibTrans" cxnId="{EE273C6F-CA6B-44DC-A272-65524036B68F}">
      <dgm:prSet/>
      <dgm:spPr/>
      <dgm:t>
        <a:bodyPr/>
        <a:lstStyle/>
        <a:p>
          <a:endParaRPr lang="uk-UA"/>
        </a:p>
      </dgm:t>
    </dgm:pt>
    <dgm:pt modelId="{F2D303B5-5D54-4075-AB26-F40EC4AC8CCE}">
      <dgm:prSet/>
      <dgm:spPr/>
      <dgm:t>
        <a:bodyPr/>
        <a:lstStyle/>
        <a:p>
          <a:r>
            <a:rPr lang="uk-UA" dirty="0"/>
            <a:t>Про надання інформації у справах</a:t>
          </a:r>
        </a:p>
      </dgm:t>
    </dgm:pt>
    <dgm:pt modelId="{6BE98E10-3662-4C80-B43F-63FA50AE5BD0}" type="parTrans" cxnId="{58022E96-A738-42E8-86A7-8DE6FE4AB962}">
      <dgm:prSet/>
      <dgm:spPr/>
      <dgm:t>
        <a:bodyPr/>
        <a:lstStyle/>
        <a:p>
          <a:endParaRPr lang="uk-UA"/>
        </a:p>
      </dgm:t>
    </dgm:pt>
    <dgm:pt modelId="{0AAE1C81-3221-4C8C-A4A8-57BA6591E500}" type="sibTrans" cxnId="{58022E96-A738-42E8-86A7-8DE6FE4AB962}">
      <dgm:prSet/>
      <dgm:spPr/>
      <dgm:t>
        <a:bodyPr/>
        <a:lstStyle/>
        <a:p>
          <a:endParaRPr lang="uk-UA"/>
        </a:p>
      </dgm:t>
    </dgm:pt>
    <dgm:pt modelId="{B55001F0-6D01-4568-82E7-02EA862BE00E}">
      <dgm:prSet/>
      <dgm:spPr/>
      <dgm:t>
        <a:bodyPr/>
        <a:lstStyle/>
        <a:p>
          <a:r>
            <a:rPr lang="uk-UA" dirty="0"/>
            <a:t>Інші питання</a:t>
          </a:r>
        </a:p>
      </dgm:t>
    </dgm:pt>
    <dgm:pt modelId="{7BF364F9-3717-4DD4-85C6-94BB770E3001}" type="parTrans" cxnId="{8CF75B14-2FB1-425C-962C-07384B0EE282}">
      <dgm:prSet/>
      <dgm:spPr/>
      <dgm:t>
        <a:bodyPr/>
        <a:lstStyle/>
        <a:p>
          <a:endParaRPr lang="uk-UA"/>
        </a:p>
      </dgm:t>
    </dgm:pt>
    <dgm:pt modelId="{0122499B-763F-442F-8674-F6BBA4B9A2A7}" type="sibTrans" cxnId="{8CF75B14-2FB1-425C-962C-07384B0EE282}">
      <dgm:prSet/>
      <dgm:spPr/>
      <dgm:t>
        <a:bodyPr/>
        <a:lstStyle/>
        <a:p>
          <a:endParaRPr lang="uk-UA"/>
        </a:p>
      </dgm:t>
    </dgm:pt>
    <dgm:pt modelId="{FA5278A7-CE62-4F26-A49B-C44EC7116D26}" type="pres">
      <dgm:prSet presAssocID="{4724E7AC-40DB-4804-88D3-D6C6D6F87B22}" presName="linear" presStyleCnt="0">
        <dgm:presLayoutVars>
          <dgm:dir/>
          <dgm:animLvl val="lvl"/>
          <dgm:resizeHandles val="exact"/>
        </dgm:presLayoutVars>
      </dgm:prSet>
      <dgm:spPr/>
    </dgm:pt>
    <dgm:pt modelId="{26B5CB2F-F103-416D-9A03-2F73CB14BAD7}" type="pres">
      <dgm:prSet presAssocID="{A8D0DC4F-F45B-411D-B3CC-768AF8C09A9A}" presName="parentLin" presStyleCnt="0"/>
      <dgm:spPr/>
    </dgm:pt>
    <dgm:pt modelId="{168B50B6-C015-448F-9918-BE5C7E2E26C6}" type="pres">
      <dgm:prSet presAssocID="{A8D0DC4F-F45B-411D-B3CC-768AF8C09A9A}" presName="parentLeftMargin" presStyleLbl="node1" presStyleIdx="0" presStyleCnt="5"/>
      <dgm:spPr/>
    </dgm:pt>
    <dgm:pt modelId="{55853B17-F06A-4966-A5DF-B81D84E46355}" type="pres">
      <dgm:prSet presAssocID="{A8D0DC4F-F45B-411D-B3CC-768AF8C09A9A}" presName="parentText" presStyleLbl="node1" presStyleIdx="0" presStyleCnt="5" custScaleX="120877">
        <dgm:presLayoutVars>
          <dgm:chMax val="0"/>
          <dgm:bulletEnabled val="1"/>
        </dgm:presLayoutVars>
      </dgm:prSet>
      <dgm:spPr/>
    </dgm:pt>
    <dgm:pt modelId="{A8985724-D618-48BC-AA3C-B541E0B29012}" type="pres">
      <dgm:prSet presAssocID="{A8D0DC4F-F45B-411D-B3CC-768AF8C09A9A}" presName="negativeSpace" presStyleCnt="0"/>
      <dgm:spPr/>
    </dgm:pt>
    <dgm:pt modelId="{A139FB20-7108-4483-8726-634496D4A097}" type="pres">
      <dgm:prSet presAssocID="{A8D0DC4F-F45B-411D-B3CC-768AF8C09A9A}" presName="childText" presStyleLbl="conFgAcc1" presStyleIdx="0" presStyleCnt="5">
        <dgm:presLayoutVars>
          <dgm:bulletEnabled val="1"/>
        </dgm:presLayoutVars>
      </dgm:prSet>
      <dgm:spPr/>
    </dgm:pt>
    <dgm:pt modelId="{A49BFCAB-C9CC-4E58-B260-D9D0C966D115}" type="pres">
      <dgm:prSet presAssocID="{DDEB4562-6033-4A90-A3A1-1C4778545F89}" presName="spaceBetweenRectangles" presStyleCnt="0"/>
      <dgm:spPr/>
    </dgm:pt>
    <dgm:pt modelId="{47C93141-12A4-497A-8E8C-339CB63AB52C}" type="pres">
      <dgm:prSet presAssocID="{1A4A059A-6FA9-4535-A522-3450D796206C}" presName="parentLin" presStyleCnt="0"/>
      <dgm:spPr/>
    </dgm:pt>
    <dgm:pt modelId="{275852A5-E95B-40BF-8009-ED5AC9278C9B}" type="pres">
      <dgm:prSet presAssocID="{1A4A059A-6FA9-4535-A522-3450D796206C}" presName="parentLeftMargin" presStyleLbl="node1" presStyleIdx="0" presStyleCnt="5"/>
      <dgm:spPr/>
    </dgm:pt>
    <dgm:pt modelId="{765C37EC-5ADD-46DB-9E81-939D41C0576F}" type="pres">
      <dgm:prSet presAssocID="{1A4A059A-6FA9-4535-A522-3450D796206C}" presName="parentText" presStyleLbl="node1" presStyleIdx="1" presStyleCnt="5" custScaleX="121990">
        <dgm:presLayoutVars>
          <dgm:chMax val="0"/>
          <dgm:bulletEnabled val="1"/>
        </dgm:presLayoutVars>
      </dgm:prSet>
      <dgm:spPr/>
    </dgm:pt>
    <dgm:pt modelId="{DA97F622-7DBB-4A75-B0A6-A43678BAB515}" type="pres">
      <dgm:prSet presAssocID="{1A4A059A-6FA9-4535-A522-3450D796206C}" presName="negativeSpace" presStyleCnt="0"/>
      <dgm:spPr/>
    </dgm:pt>
    <dgm:pt modelId="{F920DAB2-ED83-49D5-9BEF-2A57EF0A4106}" type="pres">
      <dgm:prSet presAssocID="{1A4A059A-6FA9-4535-A522-3450D796206C}" presName="childText" presStyleLbl="conFgAcc1" presStyleIdx="1" presStyleCnt="5">
        <dgm:presLayoutVars>
          <dgm:bulletEnabled val="1"/>
        </dgm:presLayoutVars>
      </dgm:prSet>
      <dgm:spPr/>
    </dgm:pt>
    <dgm:pt modelId="{4C31B139-9A59-4FB8-96AC-40C906591C3C}" type="pres">
      <dgm:prSet presAssocID="{211E2169-31A8-41F8-9866-9DA9BA7F27AF}" presName="spaceBetweenRectangles" presStyleCnt="0"/>
      <dgm:spPr/>
    </dgm:pt>
    <dgm:pt modelId="{7DD939A5-2180-4EA6-BEB2-31A9115853E1}" type="pres">
      <dgm:prSet presAssocID="{32D760C7-0FFF-4234-8A70-D327093A1D86}" presName="parentLin" presStyleCnt="0"/>
      <dgm:spPr/>
    </dgm:pt>
    <dgm:pt modelId="{84AC1931-8542-49C8-A35B-F5C02873271D}" type="pres">
      <dgm:prSet presAssocID="{32D760C7-0FFF-4234-8A70-D327093A1D86}" presName="parentLeftMargin" presStyleLbl="node1" presStyleIdx="1" presStyleCnt="5"/>
      <dgm:spPr/>
    </dgm:pt>
    <dgm:pt modelId="{946A4375-071C-4DCE-B5D0-B84711AE388F}" type="pres">
      <dgm:prSet presAssocID="{32D760C7-0FFF-4234-8A70-D327093A1D86}" presName="parentText" presStyleLbl="node1" presStyleIdx="2" presStyleCnt="5" custScaleX="120877">
        <dgm:presLayoutVars>
          <dgm:chMax val="0"/>
          <dgm:bulletEnabled val="1"/>
        </dgm:presLayoutVars>
      </dgm:prSet>
      <dgm:spPr/>
    </dgm:pt>
    <dgm:pt modelId="{B7C4ED37-15E8-4C9A-B38C-19A0AC3900B4}" type="pres">
      <dgm:prSet presAssocID="{32D760C7-0FFF-4234-8A70-D327093A1D86}" presName="negativeSpace" presStyleCnt="0"/>
      <dgm:spPr/>
    </dgm:pt>
    <dgm:pt modelId="{F2B7D148-259F-4011-B644-AEA8579EEFF5}" type="pres">
      <dgm:prSet presAssocID="{32D760C7-0FFF-4234-8A70-D327093A1D86}" presName="childText" presStyleLbl="conFgAcc1" presStyleIdx="2" presStyleCnt="5">
        <dgm:presLayoutVars>
          <dgm:bulletEnabled val="1"/>
        </dgm:presLayoutVars>
      </dgm:prSet>
      <dgm:spPr/>
    </dgm:pt>
    <dgm:pt modelId="{DBE404EB-E7C9-4FCD-9C8E-2457124DFFEC}" type="pres">
      <dgm:prSet presAssocID="{07E29321-7BDC-4618-AF12-C091C53FA17E}" presName="spaceBetweenRectangles" presStyleCnt="0"/>
      <dgm:spPr/>
    </dgm:pt>
    <dgm:pt modelId="{A929C913-A58D-4705-BEF0-8DB03C689C3C}" type="pres">
      <dgm:prSet presAssocID="{F2D303B5-5D54-4075-AB26-F40EC4AC8CCE}" presName="parentLin" presStyleCnt="0"/>
      <dgm:spPr/>
    </dgm:pt>
    <dgm:pt modelId="{FA6E49AE-017D-454D-9F80-DA0E96E7B30D}" type="pres">
      <dgm:prSet presAssocID="{F2D303B5-5D54-4075-AB26-F40EC4AC8CCE}" presName="parentLeftMargin" presStyleLbl="node1" presStyleIdx="2" presStyleCnt="5"/>
      <dgm:spPr/>
    </dgm:pt>
    <dgm:pt modelId="{575F6C1D-FED8-4CCA-AE53-415A5225421D}" type="pres">
      <dgm:prSet presAssocID="{F2D303B5-5D54-4075-AB26-F40EC4AC8CCE}" presName="parentText" presStyleLbl="node1" presStyleIdx="3" presStyleCnt="5" custScaleX="121548">
        <dgm:presLayoutVars>
          <dgm:chMax val="0"/>
          <dgm:bulletEnabled val="1"/>
        </dgm:presLayoutVars>
      </dgm:prSet>
      <dgm:spPr/>
    </dgm:pt>
    <dgm:pt modelId="{08802C54-C44B-4627-A22C-A5C36F1E58CC}" type="pres">
      <dgm:prSet presAssocID="{F2D303B5-5D54-4075-AB26-F40EC4AC8CCE}" presName="negativeSpace" presStyleCnt="0"/>
      <dgm:spPr/>
    </dgm:pt>
    <dgm:pt modelId="{95DC7476-5F74-4765-A003-6BD8AD5E774E}" type="pres">
      <dgm:prSet presAssocID="{F2D303B5-5D54-4075-AB26-F40EC4AC8CCE}" presName="childText" presStyleLbl="conFgAcc1" presStyleIdx="3" presStyleCnt="5">
        <dgm:presLayoutVars>
          <dgm:bulletEnabled val="1"/>
        </dgm:presLayoutVars>
      </dgm:prSet>
      <dgm:spPr/>
    </dgm:pt>
    <dgm:pt modelId="{B56A7714-4A35-4550-94BA-CE16885EF68E}" type="pres">
      <dgm:prSet presAssocID="{0AAE1C81-3221-4C8C-A4A8-57BA6591E500}" presName="spaceBetweenRectangles" presStyleCnt="0"/>
      <dgm:spPr/>
    </dgm:pt>
    <dgm:pt modelId="{65503B05-3D71-4A1E-8544-F2A477E1E815}" type="pres">
      <dgm:prSet presAssocID="{B55001F0-6D01-4568-82E7-02EA862BE00E}" presName="parentLin" presStyleCnt="0"/>
      <dgm:spPr/>
    </dgm:pt>
    <dgm:pt modelId="{1B733C26-8144-4426-A1E6-AB98077F9602}" type="pres">
      <dgm:prSet presAssocID="{B55001F0-6D01-4568-82E7-02EA862BE00E}" presName="parentLeftMargin" presStyleLbl="node1" presStyleIdx="3" presStyleCnt="5"/>
      <dgm:spPr/>
    </dgm:pt>
    <dgm:pt modelId="{19945428-5B1F-4F5D-B55E-B1D5C9096183}" type="pres">
      <dgm:prSet presAssocID="{B55001F0-6D01-4568-82E7-02EA862BE00E}" presName="parentText" presStyleLbl="node1" presStyleIdx="4" presStyleCnt="5" custScaleX="121548">
        <dgm:presLayoutVars>
          <dgm:chMax val="0"/>
          <dgm:bulletEnabled val="1"/>
        </dgm:presLayoutVars>
      </dgm:prSet>
      <dgm:spPr/>
    </dgm:pt>
    <dgm:pt modelId="{60BCCC27-9C57-4C0E-830F-C8F27CD50899}" type="pres">
      <dgm:prSet presAssocID="{B55001F0-6D01-4568-82E7-02EA862BE00E}" presName="negativeSpace" presStyleCnt="0"/>
      <dgm:spPr/>
    </dgm:pt>
    <dgm:pt modelId="{FD9C856B-DD2B-460E-9A8C-2E33946D9CD7}" type="pres">
      <dgm:prSet presAssocID="{B55001F0-6D01-4568-82E7-02EA862BE00E}" presName="childText" presStyleLbl="conFgAcc1" presStyleIdx="4" presStyleCnt="5">
        <dgm:presLayoutVars>
          <dgm:bulletEnabled val="1"/>
        </dgm:presLayoutVars>
      </dgm:prSet>
      <dgm:spPr/>
    </dgm:pt>
  </dgm:ptLst>
  <dgm:cxnLst>
    <dgm:cxn modelId="{8CF75B14-2FB1-425C-962C-07384B0EE282}" srcId="{4724E7AC-40DB-4804-88D3-D6C6D6F87B22}" destId="{B55001F0-6D01-4568-82E7-02EA862BE00E}" srcOrd="4" destOrd="0" parTransId="{7BF364F9-3717-4DD4-85C6-94BB770E3001}" sibTransId="{0122499B-763F-442F-8674-F6BBA4B9A2A7}"/>
    <dgm:cxn modelId="{1B2DF91C-1BE3-4246-894C-D7D66970CC79}" type="presOf" srcId="{B55001F0-6D01-4568-82E7-02EA862BE00E}" destId="{19945428-5B1F-4F5D-B55E-B1D5C9096183}" srcOrd="1" destOrd="0" presId="urn:microsoft.com/office/officeart/2005/8/layout/list1"/>
    <dgm:cxn modelId="{612A5161-26E5-40A6-A4F6-187617CC92CA}" srcId="{4724E7AC-40DB-4804-88D3-D6C6D6F87B22}" destId="{A8D0DC4F-F45B-411D-B3CC-768AF8C09A9A}" srcOrd="0" destOrd="0" parTransId="{08ECE1ED-C094-4ADE-BF28-445165806294}" sibTransId="{DDEB4562-6033-4A90-A3A1-1C4778545F89}"/>
    <dgm:cxn modelId="{02A9B142-5141-4116-8A36-E07EEE0C4014}" type="presOf" srcId="{4724E7AC-40DB-4804-88D3-D6C6D6F87B22}" destId="{FA5278A7-CE62-4F26-A49B-C44EC7116D26}" srcOrd="0" destOrd="0" presId="urn:microsoft.com/office/officeart/2005/8/layout/list1"/>
    <dgm:cxn modelId="{20908169-8196-4542-B968-7EB182BBB200}" type="presOf" srcId="{32D760C7-0FFF-4234-8A70-D327093A1D86}" destId="{946A4375-071C-4DCE-B5D0-B84711AE388F}" srcOrd="1" destOrd="0" presId="urn:microsoft.com/office/officeart/2005/8/layout/list1"/>
    <dgm:cxn modelId="{EE273C6F-CA6B-44DC-A272-65524036B68F}" srcId="{4724E7AC-40DB-4804-88D3-D6C6D6F87B22}" destId="{32D760C7-0FFF-4234-8A70-D327093A1D86}" srcOrd="2" destOrd="0" parTransId="{2670010F-7BEB-414F-B3DC-16F8AB7730B5}" sibTransId="{07E29321-7BDC-4618-AF12-C091C53FA17E}"/>
    <dgm:cxn modelId="{99D34352-9532-4BBB-A939-51FB03F7DBC7}" type="presOf" srcId="{32D760C7-0FFF-4234-8A70-D327093A1D86}" destId="{84AC1931-8542-49C8-A35B-F5C02873271D}" srcOrd="0" destOrd="0" presId="urn:microsoft.com/office/officeart/2005/8/layout/list1"/>
    <dgm:cxn modelId="{FCD44572-3E57-44C1-BB4B-8A5912997626}" srcId="{4724E7AC-40DB-4804-88D3-D6C6D6F87B22}" destId="{1A4A059A-6FA9-4535-A522-3450D796206C}" srcOrd="1" destOrd="0" parTransId="{40D10700-5CD6-46FC-B17D-CA4B68EC277E}" sibTransId="{211E2169-31A8-41F8-9866-9DA9BA7F27AF}"/>
    <dgm:cxn modelId="{F7BFEB7F-B99C-4A9A-9FBA-C2E358AFD48E}" type="presOf" srcId="{F2D303B5-5D54-4075-AB26-F40EC4AC8CCE}" destId="{FA6E49AE-017D-454D-9F80-DA0E96E7B30D}" srcOrd="0" destOrd="0" presId="urn:microsoft.com/office/officeart/2005/8/layout/list1"/>
    <dgm:cxn modelId="{21D3CC94-9DEC-49A1-AFAE-4ADDA04320DC}" type="presOf" srcId="{F2D303B5-5D54-4075-AB26-F40EC4AC8CCE}" destId="{575F6C1D-FED8-4CCA-AE53-415A5225421D}" srcOrd="1" destOrd="0" presId="urn:microsoft.com/office/officeart/2005/8/layout/list1"/>
    <dgm:cxn modelId="{58022E96-A738-42E8-86A7-8DE6FE4AB962}" srcId="{4724E7AC-40DB-4804-88D3-D6C6D6F87B22}" destId="{F2D303B5-5D54-4075-AB26-F40EC4AC8CCE}" srcOrd="3" destOrd="0" parTransId="{6BE98E10-3662-4C80-B43F-63FA50AE5BD0}" sibTransId="{0AAE1C81-3221-4C8C-A4A8-57BA6591E500}"/>
    <dgm:cxn modelId="{CB5BFFAD-A9D5-48DD-9C59-9DB7BAFED26F}" type="presOf" srcId="{1A4A059A-6FA9-4535-A522-3450D796206C}" destId="{275852A5-E95B-40BF-8009-ED5AC9278C9B}" srcOrd="0" destOrd="0" presId="urn:microsoft.com/office/officeart/2005/8/layout/list1"/>
    <dgm:cxn modelId="{416118AE-D196-4CE4-A04D-B6090CBC1AB2}" type="presOf" srcId="{A8D0DC4F-F45B-411D-B3CC-768AF8C09A9A}" destId="{168B50B6-C015-448F-9918-BE5C7E2E26C6}" srcOrd="0" destOrd="0" presId="urn:microsoft.com/office/officeart/2005/8/layout/list1"/>
    <dgm:cxn modelId="{3EAEDCE0-0A0B-4A0F-A14F-6465319F0BB3}" type="presOf" srcId="{A8D0DC4F-F45B-411D-B3CC-768AF8C09A9A}" destId="{55853B17-F06A-4966-A5DF-B81D84E46355}" srcOrd="1" destOrd="0" presId="urn:microsoft.com/office/officeart/2005/8/layout/list1"/>
    <dgm:cxn modelId="{D00D38E8-2BF1-4A74-B247-0DE350D6C5DF}" type="presOf" srcId="{B55001F0-6D01-4568-82E7-02EA862BE00E}" destId="{1B733C26-8144-4426-A1E6-AB98077F9602}" srcOrd="0" destOrd="0" presId="urn:microsoft.com/office/officeart/2005/8/layout/list1"/>
    <dgm:cxn modelId="{DDC834F2-9B92-4738-8D6E-52D8D127957E}" type="presOf" srcId="{1A4A059A-6FA9-4535-A522-3450D796206C}" destId="{765C37EC-5ADD-46DB-9E81-939D41C0576F}" srcOrd="1" destOrd="0" presId="urn:microsoft.com/office/officeart/2005/8/layout/list1"/>
    <dgm:cxn modelId="{FB85E977-1758-49B1-8A06-00E04BEAD9DE}" type="presParOf" srcId="{FA5278A7-CE62-4F26-A49B-C44EC7116D26}" destId="{26B5CB2F-F103-416D-9A03-2F73CB14BAD7}" srcOrd="0" destOrd="0" presId="urn:microsoft.com/office/officeart/2005/8/layout/list1"/>
    <dgm:cxn modelId="{AE9F101B-F219-4407-B0F1-B0A876CBE742}" type="presParOf" srcId="{26B5CB2F-F103-416D-9A03-2F73CB14BAD7}" destId="{168B50B6-C015-448F-9918-BE5C7E2E26C6}" srcOrd="0" destOrd="0" presId="urn:microsoft.com/office/officeart/2005/8/layout/list1"/>
    <dgm:cxn modelId="{E93A1A8F-867C-49B1-84FF-F550B9270F81}" type="presParOf" srcId="{26B5CB2F-F103-416D-9A03-2F73CB14BAD7}" destId="{55853B17-F06A-4966-A5DF-B81D84E46355}" srcOrd="1" destOrd="0" presId="urn:microsoft.com/office/officeart/2005/8/layout/list1"/>
    <dgm:cxn modelId="{9D82D580-055E-4B7A-8E65-7FDB451B2E5E}" type="presParOf" srcId="{FA5278A7-CE62-4F26-A49B-C44EC7116D26}" destId="{A8985724-D618-48BC-AA3C-B541E0B29012}" srcOrd="1" destOrd="0" presId="urn:microsoft.com/office/officeart/2005/8/layout/list1"/>
    <dgm:cxn modelId="{0925F864-9C34-4D41-8A26-67BCFCA5E3FB}" type="presParOf" srcId="{FA5278A7-CE62-4F26-A49B-C44EC7116D26}" destId="{A139FB20-7108-4483-8726-634496D4A097}" srcOrd="2" destOrd="0" presId="urn:microsoft.com/office/officeart/2005/8/layout/list1"/>
    <dgm:cxn modelId="{3EC95010-2321-444E-9E48-8354EF8DB3CF}" type="presParOf" srcId="{FA5278A7-CE62-4F26-A49B-C44EC7116D26}" destId="{A49BFCAB-C9CC-4E58-B260-D9D0C966D115}" srcOrd="3" destOrd="0" presId="urn:microsoft.com/office/officeart/2005/8/layout/list1"/>
    <dgm:cxn modelId="{B8FE1116-85A9-497E-8087-105C90862946}" type="presParOf" srcId="{FA5278A7-CE62-4F26-A49B-C44EC7116D26}" destId="{47C93141-12A4-497A-8E8C-339CB63AB52C}" srcOrd="4" destOrd="0" presId="urn:microsoft.com/office/officeart/2005/8/layout/list1"/>
    <dgm:cxn modelId="{E3265A48-F94E-4970-AC7C-5D79DC6ADCED}" type="presParOf" srcId="{47C93141-12A4-497A-8E8C-339CB63AB52C}" destId="{275852A5-E95B-40BF-8009-ED5AC9278C9B}" srcOrd="0" destOrd="0" presId="urn:microsoft.com/office/officeart/2005/8/layout/list1"/>
    <dgm:cxn modelId="{030BEC31-CE0B-49F2-962D-CC9C308F4ACF}" type="presParOf" srcId="{47C93141-12A4-497A-8E8C-339CB63AB52C}" destId="{765C37EC-5ADD-46DB-9E81-939D41C0576F}" srcOrd="1" destOrd="0" presId="urn:microsoft.com/office/officeart/2005/8/layout/list1"/>
    <dgm:cxn modelId="{6C605B82-7B46-48EE-B0E4-1DC36D94C3FB}" type="presParOf" srcId="{FA5278A7-CE62-4F26-A49B-C44EC7116D26}" destId="{DA97F622-7DBB-4A75-B0A6-A43678BAB515}" srcOrd="5" destOrd="0" presId="urn:microsoft.com/office/officeart/2005/8/layout/list1"/>
    <dgm:cxn modelId="{43CE7976-1FB3-4FEC-87FC-8EB475CD037F}" type="presParOf" srcId="{FA5278A7-CE62-4F26-A49B-C44EC7116D26}" destId="{F920DAB2-ED83-49D5-9BEF-2A57EF0A4106}" srcOrd="6" destOrd="0" presId="urn:microsoft.com/office/officeart/2005/8/layout/list1"/>
    <dgm:cxn modelId="{53A2BA2E-9EB1-4421-A440-C32E936ABD3C}" type="presParOf" srcId="{FA5278A7-CE62-4F26-A49B-C44EC7116D26}" destId="{4C31B139-9A59-4FB8-96AC-40C906591C3C}" srcOrd="7" destOrd="0" presId="urn:microsoft.com/office/officeart/2005/8/layout/list1"/>
    <dgm:cxn modelId="{71AECB97-0F01-4416-93D2-24F55D90DFF0}" type="presParOf" srcId="{FA5278A7-CE62-4F26-A49B-C44EC7116D26}" destId="{7DD939A5-2180-4EA6-BEB2-31A9115853E1}" srcOrd="8" destOrd="0" presId="urn:microsoft.com/office/officeart/2005/8/layout/list1"/>
    <dgm:cxn modelId="{8B3D69DF-0E6E-46E2-B82C-568340895B12}" type="presParOf" srcId="{7DD939A5-2180-4EA6-BEB2-31A9115853E1}" destId="{84AC1931-8542-49C8-A35B-F5C02873271D}" srcOrd="0" destOrd="0" presId="urn:microsoft.com/office/officeart/2005/8/layout/list1"/>
    <dgm:cxn modelId="{2AC41FB2-8CE4-48F6-B14E-D4E4C330CE01}" type="presParOf" srcId="{7DD939A5-2180-4EA6-BEB2-31A9115853E1}" destId="{946A4375-071C-4DCE-B5D0-B84711AE388F}" srcOrd="1" destOrd="0" presId="urn:microsoft.com/office/officeart/2005/8/layout/list1"/>
    <dgm:cxn modelId="{9564B48F-055E-4665-80E7-5FC0B93CE500}" type="presParOf" srcId="{FA5278A7-CE62-4F26-A49B-C44EC7116D26}" destId="{B7C4ED37-15E8-4C9A-B38C-19A0AC3900B4}" srcOrd="9" destOrd="0" presId="urn:microsoft.com/office/officeart/2005/8/layout/list1"/>
    <dgm:cxn modelId="{B0DE580E-788F-496E-A398-F463A35E0170}" type="presParOf" srcId="{FA5278A7-CE62-4F26-A49B-C44EC7116D26}" destId="{F2B7D148-259F-4011-B644-AEA8579EEFF5}" srcOrd="10" destOrd="0" presId="urn:microsoft.com/office/officeart/2005/8/layout/list1"/>
    <dgm:cxn modelId="{F41E857A-A3FB-424B-989F-7830B10231DD}" type="presParOf" srcId="{FA5278A7-CE62-4F26-A49B-C44EC7116D26}" destId="{DBE404EB-E7C9-4FCD-9C8E-2457124DFFEC}" srcOrd="11" destOrd="0" presId="urn:microsoft.com/office/officeart/2005/8/layout/list1"/>
    <dgm:cxn modelId="{47B916AE-F32B-4B59-A2C7-17DE01C8E9FA}" type="presParOf" srcId="{FA5278A7-CE62-4F26-A49B-C44EC7116D26}" destId="{A929C913-A58D-4705-BEF0-8DB03C689C3C}" srcOrd="12" destOrd="0" presId="urn:microsoft.com/office/officeart/2005/8/layout/list1"/>
    <dgm:cxn modelId="{DF10F098-AB88-4985-974B-B31B32A88DC3}" type="presParOf" srcId="{A929C913-A58D-4705-BEF0-8DB03C689C3C}" destId="{FA6E49AE-017D-454D-9F80-DA0E96E7B30D}" srcOrd="0" destOrd="0" presId="urn:microsoft.com/office/officeart/2005/8/layout/list1"/>
    <dgm:cxn modelId="{75111BCF-3E72-4803-B087-3099AF0C29F4}" type="presParOf" srcId="{A929C913-A58D-4705-BEF0-8DB03C689C3C}" destId="{575F6C1D-FED8-4CCA-AE53-415A5225421D}" srcOrd="1" destOrd="0" presId="urn:microsoft.com/office/officeart/2005/8/layout/list1"/>
    <dgm:cxn modelId="{7AFEB067-88CD-4337-8759-C0DA2CA25022}" type="presParOf" srcId="{FA5278A7-CE62-4F26-A49B-C44EC7116D26}" destId="{08802C54-C44B-4627-A22C-A5C36F1E58CC}" srcOrd="13" destOrd="0" presId="urn:microsoft.com/office/officeart/2005/8/layout/list1"/>
    <dgm:cxn modelId="{7FBD833F-6D89-4EED-A609-B4914924756E}" type="presParOf" srcId="{FA5278A7-CE62-4F26-A49B-C44EC7116D26}" destId="{95DC7476-5F74-4765-A003-6BD8AD5E774E}" srcOrd="14" destOrd="0" presId="urn:microsoft.com/office/officeart/2005/8/layout/list1"/>
    <dgm:cxn modelId="{47DC297B-742D-47F6-AC61-833BF651D172}" type="presParOf" srcId="{FA5278A7-CE62-4F26-A49B-C44EC7116D26}" destId="{B56A7714-4A35-4550-94BA-CE16885EF68E}" srcOrd="15" destOrd="0" presId="urn:microsoft.com/office/officeart/2005/8/layout/list1"/>
    <dgm:cxn modelId="{9B131DF9-AC15-4B32-8726-EF4A2B79220A}" type="presParOf" srcId="{FA5278A7-CE62-4F26-A49B-C44EC7116D26}" destId="{65503B05-3D71-4A1E-8544-F2A477E1E815}" srcOrd="16" destOrd="0" presId="urn:microsoft.com/office/officeart/2005/8/layout/list1"/>
    <dgm:cxn modelId="{3ECD13EE-9FC8-4B5B-A63F-75D15B1D552A}" type="presParOf" srcId="{65503B05-3D71-4A1E-8544-F2A477E1E815}" destId="{1B733C26-8144-4426-A1E6-AB98077F9602}" srcOrd="0" destOrd="0" presId="urn:microsoft.com/office/officeart/2005/8/layout/list1"/>
    <dgm:cxn modelId="{BDC2DC4C-3698-4523-BAF9-670C3CCC1B55}" type="presParOf" srcId="{65503B05-3D71-4A1E-8544-F2A477E1E815}" destId="{19945428-5B1F-4F5D-B55E-B1D5C9096183}" srcOrd="1" destOrd="0" presId="urn:microsoft.com/office/officeart/2005/8/layout/list1"/>
    <dgm:cxn modelId="{94BF6843-7EEF-4E54-9006-517EA4FFCB21}" type="presParOf" srcId="{FA5278A7-CE62-4F26-A49B-C44EC7116D26}" destId="{60BCCC27-9C57-4C0E-830F-C8F27CD50899}" srcOrd="17" destOrd="0" presId="urn:microsoft.com/office/officeart/2005/8/layout/list1"/>
    <dgm:cxn modelId="{AE49211D-1F0E-44E6-B4C7-E6FF1D6561F9}" type="presParOf" srcId="{FA5278A7-CE62-4F26-A49B-C44EC7116D26}" destId="{FD9C856B-DD2B-460E-9A8C-2E33946D9CD7}"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39FB20-7108-4483-8726-634496D4A097}">
      <dsp:nvSpPr>
        <dsp:cNvPr id="0" name=""/>
        <dsp:cNvSpPr/>
      </dsp:nvSpPr>
      <dsp:spPr>
        <a:xfrm>
          <a:off x="0" y="385667"/>
          <a:ext cx="8593137" cy="579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5853B17-F06A-4966-A5DF-B81D84E46355}">
      <dsp:nvSpPr>
        <dsp:cNvPr id="0" name=""/>
        <dsp:cNvSpPr/>
      </dsp:nvSpPr>
      <dsp:spPr>
        <a:xfrm>
          <a:off x="429656" y="46187"/>
          <a:ext cx="7270988" cy="6789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360" tIns="0" rIns="227360" bIns="0" numCol="1" spcCol="1270" anchor="ctr" anchorCtr="0">
          <a:noAutofit/>
        </a:bodyPr>
        <a:lstStyle/>
        <a:p>
          <a:pPr marL="0" lvl="0" indent="0" algn="l" defTabSz="1022350">
            <a:lnSpc>
              <a:spcPct val="90000"/>
            </a:lnSpc>
            <a:spcBef>
              <a:spcPct val="0"/>
            </a:spcBef>
            <a:spcAft>
              <a:spcPct val="35000"/>
            </a:spcAft>
            <a:buNone/>
          </a:pPr>
          <a:r>
            <a:rPr lang="uk-UA" sz="2300" kern="1200" dirty="0"/>
            <a:t>Про закордонні відрядження суддів</a:t>
          </a:r>
        </a:p>
      </dsp:txBody>
      <dsp:txXfrm>
        <a:off x="462800" y="79331"/>
        <a:ext cx="7204700" cy="612672"/>
      </dsp:txXfrm>
    </dsp:sp>
    <dsp:sp modelId="{F920DAB2-ED83-49D5-9BEF-2A57EF0A4106}">
      <dsp:nvSpPr>
        <dsp:cNvPr id="0" name=""/>
        <dsp:cNvSpPr/>
      </dsp:nvSpPr>
      <dsp:spPr>
        <a:xfrm>
          <a:off x="0" y="1428947"/>
          <a:ext cx="8593137" cy="579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65C37EC-5ADD-46DB-9E81-939D41C0576F}">
      <dsp:nvSpPr>
        <dsp:cNvPr id="0" name=""/>
        <dsp:cNvSpPr/>
      </dsp:nvSpPr>
      <dsp:spPr>
        <a:xfrm>
          <a:off x="429656" y="1089467"/>
          <a:ext cx="7337937" cy="6789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360" tIns="0" rIns="227360" bIns="0" numCol="1" spcCol="1270" anchor="ctr" anchorCtr="0">
          <a:noAutofit/>
        </a:bodyPr>
        <a:lstStyle/>
        <a:p>
          <a:pPr marL="0" lvl="0" indent="0" algn="l" defTabSz="1022350">
            <a:lnSpc>
              <a:spcPct val="90000"/>
            </a:lnSpc>
            <a:spcBef>
              <a:spcPct val="0"/>
            </a:spcBef>
            <a:spcAft>
              <a:spcPct val="35000"/>
            </a:spcAft>
            <a:buNone/>
          </a:pPr>
          <a:r>
            <a:rPr lang="uk-UA" sz="2300" kern="1200" dirty="0"/>
            <a:t>Про надання присяги судді</a:t>
          </a:r>
        </a:p>
      </dsp:txBody>
      <dsp:txXfrm>
        <a:off x="462800" y="1122611"/>
        <a:ext cx="7271649" cy="612672"/>
      </dsp:txXfrm>
    </dsp:sp>
    <dsp:sp modelId="{F2B7D148-259F-4011-B644-AEA8579EEFF5}">
      <dsp:nvSpPr>
        <dsp:cNvPr id="0" name=""/>
        <dsp:cNvSpPr/>
      </dsp:nvSpPr>
      <dsp:spPr>
        <a:xfrm>
          <a:off x="0" y="2472227"/>
          <a:ext cx="8593137" cy="579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46A4375-071C-4DCE-B5D0-B84711AE388F}">
      <dsp:nvSpPr>
        <dsp:cNvPr id="0" name=""/>
        <dsp:cNvSpPr/>
      </dsp:nvSpPr>
      <dsp:spPr>
        <a:xfrm>
          <a:off x="429656" y="2132747"/>
          <a:ext cx="7270988" cy="6789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360" tIns="0" rIns="227360" bIns="0" numCol="1" spcCol="1270" anchor="ctr" anchorCtr="0">
          <a:noAutofit/>
        </a:bodyPr>
        <a:lstStyle/>
        <a:p>
          <a:pPr marL="0" lvl="0" indent="0" algn="l" defTabSz="1022350">
            <a:lnSpc>
              <a:spcPct val="90000"/>
            </a:lnSpc>
            <a:spcBef>
              <a:spcPct val="0"/>
            </a:spcBef>
            <a:spcAft>
              <a:spcPct val="35000"/>
            </a:spcAft>
            <a:buNone/>
          </a:pPr>
          <a:r>
            <a:rPr lang="uk-UA" sz="2300" kern="1200" dirty="0"/>
            <a:t>Про кошти виділені на реконструкцію приміщення суду</a:t>
          </a:r>
        </a:p>
      </dsp:txBody>
      <dsp:txXfrm>
        <a:off x="462800" y="2165891"/>
        <a:ext cx="7204700" cy="612672"/>
      </dsp:txXfrm>
    </dsp:sp>
    <dsp:sp modelId="{95DC7476-5F74-4765-A003-6BD8AD5E774E}">
      <dsp:nvSpPr>
        <dsp:cNvPr id="0" name=""/>
        <dsp:cNvSpPr/>
      </dsp:nvSpPr>
      <dsp:spPr>
        <a:xfrm>
          <a:off x="0" y="3515507"/>
          <a:ext cx="8593137" cy="579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75F6C1D-FED8-4CCA-AE53-415A5225421D}">
      <dsp:nvSpPr>
        <dsp:cNvPr id="0" name=""/>
        <dsp:cNvSpPr/>
      </dsp:nvSpPr>
      <dsp:spPr>
        <a:xfrm>
          <a:off x="429656" y="3176027"/>
          <a:ext cx="7311350" cy="6789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360" tIns="0" rIns="227360" bIns="0" numCol="1" spcCol="1270" anchor="ctr" anchorCtr="0">
          <a:noAutofit/>
        </a:bodyPr>
        <a:lstStyle/>
        <a:p>
          <a:pPr marL="0" lvl="0" indent="0" algn="l" defTabSz="1022350">
            <a:lnSpc>
              <a:spcPct val="90000"/>
            </a:lnSpc>
            <a:spcBef>
              <a:spcPct val="0"/>
            </a:spcBef>
            <a:spcAft>
              <a:spcPct val="35000"/>
            </a:spcAft>
            <a:buNone/>
          </a:pPr>
          <a:r>
            <a:rPr lang="uk-UA" sz="2300" kern="1200" dirty="0"/>
            <a:t>Про надання інформації у справах</a:t>
          </a:r>
        </a:p>
      </dsp:txBody>
      <dsp:txXfrm>
        <a:off x="462800" y="3209171"/>
        <a:ext cx="7245062" cy="612672"/>
      </dsp:txXfrm>
    </dsp:sp>
    <dsp:sp modelId="{FD9C856B-DD2B-460E-9A8C-2E33946D9CD7}">
      <dsp:nvSpPr>
        <dsp:cNvPr id="0" name=""/>
        <dsp:cNvSpPr/>
      </dsp:nvSpPr>
      <dsp:spPr>
        <a:xfrm>
          <a:off x="0" y="4558787"/>
          <a:ext cx="8593137" cy="579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9945428-5B1F-4F5D-B55E-B1D5C9096183}">
      <dsp:nvSpPr>
        <dsp:cNvPr id="0" name=""/>
        <dsp:cNvSpPr/>
      </dsp:nvSpPr>
      <dsp:spPr>
        <a:xfrm>
          <a:off x="429656" y="4219307"/>
          <a:ext cx="7311350" cy="6789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360" tIns="0" rIns="227360" bIns="0" numCol="1" spcCol="1270" anchor="ctr" anchorCtr="0">
          <a:noAutofit/>
        </a:bodyPr>
        <a:lstStyle/>
        <a:p>
          <a:pPr marL="0" lvl="0" indent="0" algn="l" defTabSz="1022350">
            <a:lnSpc>
              <a:spcPct val="90000"/>
            </a:lnSpc>
            <a:spcBef>
              <a:spcPct val="0"/>
            </a:spcBef>
            <a:spcAft>
              <a:spcPct val="35000"/>
            </a:spcAft>
            <a:buNone/>
          </a:pPr>
          <a:r>
            <a:rPr lang="uk-UA" sz="2300" kern="1200" dirty="0"/>
            <a:t>Інші питання</a:t>
          </a:r>
        </a:p>
      </dsp:txBody>
      <dsp:txXfrm>
        <a:off x="462800" y="4252451"/>
        <a:ext cx="7245062" cy="61267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45659" cy="498215"/>
          </a:xfrm>
          <a:prstGeom prst="rect">
            <a:avLst/>
          </a:prstGeom>
        </p:spPr>
        <p:txBody>
          <a:bodyPr vert="horz" lIns="91440" tIns="45720" rIns="91440" bIns="45720" rtlCol="0"/>
          <a:lstStyle>
            <a:lvl1pPr algn="l">
              <a:defRPr sz="1200"/>
            </a:lvl1pPr>
          </a:lstStyle>
          <a:p>
            <a:pPr rtl="0"/>
            <a:endParaRPr lang="uk-UA" dirty="0"/>
          </a:p>
        </p:txBody>
      </p:sp>
      <p:sp>
        <p:nvSpPr>
          <p:cNvPr id="3" name="Місце для дати 2"/>
          <p:cNvSpPr>
            <a:spLocks noGrp="1"/>
          </p:cNvSpPr>
          <p:nvPr>
            <p:ph type="dt" sz="quarter" idx="1"/>
          </p:nvPr>
        </p:nvSpPr>
        <p:spPr>
          <a:xfrm>
            <a:off x="3850443" y="0"/>
            <a:ext cx="2945659" cy="498215"/>
          </a:xfrm>
          <a:prstGeom prst="rect">
            <a:avLst/>
          </a:prstGeom>
        </p:spPr>
        <p:txBody>
          <a:bodyPr vert="horz" lIns="91440" tIns="45720" rIns="91440" bIns="45720" rtlCol="0"/>
          <a:lstStyle>
            <a:lvl1pPr algn="r">
              <a:defRPr sz="1200"/>
            </a:lvl1pPr>
          </a:lstStyle>
          <a:p>
            <a:pPr rtl="0"/>
            <a:fld id="{46D3186A-9ECD-4E3E-AF58-32E2FFB9810B}" type="datetime1">
              <a:rPr lang="uk-UA" smtClean="0"/>
              <a:t>09.10.2025</a:t>
            </a:fld>
            <a:endParaRPr lang="uk-UA" dirty="0"/>
          </a:p>
        </p:txBody>
      </p:sp>
      <p:sp>
        <p:nvSpPr>
          <p:cNvPr id="4" name="Місце для нижнього колонтитула 3"/>
          <p:cNvSpPr>
            <a:spLocks noGrp="1"/>
          </p:cNvSpPr>
          <p:nvPr>
            <p:ph type="ftr" sz="quarter" idx="2"/>
          </p:nvPr>
        </p:nvSpPr>
        <p:spPr>
          <a:xfrm>
            <a:off x="0" y="9431600"/>
            <a:ext cx="2945659" cy="498214"/>
          </a:xfrm>
          <a:prstGeom prst="rect">
            <a:avLst/>
          </a:prstGeom>
        </p:spPr>
        <p:txBody>
          <a:bodyPr vert="horz" lIns="91440" tIns="45720" rIns="91440" bIns="45720" rtlCol="0" anchor="b"/>
          <a:lstStyle>
            <a:lvl1pPr algn="l">
              <a:defRPr sz="1200"/>
            </a:lvl1pPr>
          </a:lstStyle>
          <a:p>
            <a:pPr rtl="0"/>
            <a:endParaRPr lang="uk-UA" dirty="0"/>
          </a:p>
        </p:txBody>
      </p:sp>
      <p:sp>
        <p:nvSpPr>
          <p:cNvPr id="5" name="Місце для номера слайда 4"/>
          <p:cNvSpPr>
            <a:spLocks noGrp="1"/>
          </p:cNvSpPr>
          <p:nvPr>
            <p:ph type="sldNum" sz="quarter" idx="3"/>
          </p:nvPr>
        </p:nvSpPr>
        <p:spPr>
          <a:xfrm>
            <a:off x="3850443" y="9431600"/>
            <a:ext cx="2945659" cy="498214"/>
          </a:xfrm>
          <a:prstGeom prst="rect">
            <a:avLst/>
          </a:prstGeom>
        </p:spPr>
        <p:txBody>
          <a:bodyPr vert="horz" lIns="91440" tIns="45720" rIns="91440" bIns="45720" rtlCol="0" anchor="b"/>
          <a:lstStyle>
            <a:lvl1pPr algn="r">
              <a:defRPr sz="1200"/>
            </a:lvl1pPr>
          </a:lstStyle>
          <a:p>
            <a:pPr rtl="0"/>
            <a:fld id="{CA4CBEF8-5CDE-472B-839B-B8BB0C881006}" type="slidenum">
              <a:rPr lang="uk-UA" smtClean="0"/>
              <a:t>‹№›</a:t>
            </a:fld>
            <a:endParaRPr lang="uk-UA" dirty="0"/>
          </a:p>
        </p:txBody>
      </p:sp>
    </p:spTree>
    <p:extLst>
      <p:ext uri="{BB962C8B-B14F-4D97-AF65-F5344CB8AC3E}">
        <p14:creationId xmlns:p14="http://schemas.microsoft.com/office/powerpoint/2010/main" val="42632892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45659" cy="496491"/>
          </a:xfrm>
          <a:prstGeom prst="rect">
            <a:avLst/>
          </a:prstGeom>
        </p:spPr>
        <p:txBody>
          <a:bodyPr vert="horz" lIns="91440" tIns="45720" rIns="91440" bIns="45720" rtlCol="0"/>
          <a:lstStyle>
            <a:lvl1pPr algn="l">
              <a:defRPr sz="1200"/>
            </a:lvl1pPr>
          </a:lstStyle>
          <a:p>
            <a:pPr rtl="0"/>
            <a:endParaRPr lang="uk-UA" noProof="0" dirty="0"/>
          </a:p>
        </p:txBody>
      </p:sp>
      <p:sp>
        <p:nvSpPr>
          <p:cNvPr id="3" name="Місце для дати 2"/>
          <p:cNvSpPr>
            <a:spLocks noGrp="1"/>
          </p:cNvSpPr>
          <p:nvPr>
            <p:ph type="dt" idx="1"/>
          </p:nvPr>
        </p:nvSpPr>
        <p:spPr>
          <a:xfrm>
            <a:off x="3850443" y="0"/>
            <a:ext cx="2945659" cy="496491"/>
          </a:xfrm>
          <a:prstGeom prst="rect">
            <a:avLst/>
          </a:prstGeom>
        </p:spPr>
        <p:txBody>
          <a:bodyPr vert="horz" lIns="91440" tIns="45720" rIns="91440" bIns="45720" rtlCol="0"/>
          <a:lstStyle>
            <a:lvl1pPr algn="r">
              <a:defRPr sz="1200"/>
            </a:lvl1pPr>
          </a:lstStyle>
          <a:p>
            <a:pPr rtl="0"/>
            <a:fld id="{64AF6198-9EC1-44D2-8112-100108D56542}" type="datetime1">
              <a:rPr lang="uk-UA" noProof="0" smtClean="0"/>
              <a:t>09.10.2025</a:t>
            </a:fld>
            <a:endParaRPr lang="uk-UA" noProof="0" dirty="0"/>
          </a:p>
        </p:txBody>
      </p:sp>
      <p:sp>
        <p:nvSpPr>
          <p:cNvPr id="4" name="Місце для зображення 3"/>
          <p:cNvSpPr>
            <a:spLocks noGrp="1" noRot="1" noChangeAspect="1"/>
          </p:cNvSpPr>
          <p:nvPr>
            <p:ph type="sldImg" idx="2"/>
          </p:nvPr>
        </p:nvSpPr>
        <p:spPr>
          <a:xfrm>
            <a:off x="90488" y="744538"/>
            <a:ext cx="6616700" cy="3724275"/>
          </a:xfrm>
          <a:prstGeom prst="rect">
            <a:avLst/>
          </a:prstGeom>
          <a:noFill/>
          <a:ln w="12700">
            <a:solidFill>
              <a:prstClr val="black"/>
            </a:solidFill>
          </a:ln>
        </p:spPr>
        <p:txBody>
          <a:bodyPr vert="horz" lIns="91440" tIns="45720" rIns="91440" bIns="45720" rtlCol="0" anchor="ctr"/>
          <a:lstStyle/>
          <a:p>
            <a:pPr rtl="0"/>
            <a:endParaRPr lang="uk-UA" noProof="0" dirty="0"/>
          </a:p>
        </p:txBody>
      </p:sp>
      <p:sp>
        <p:nvSpPr>
          <p:cNvPr id="5" name="Місце для нотаток 4"/>
          <p:cNvSpPr>
            <a:spLocks noGrp="1"/>
          </p:cNvSpPr>
          <p:nvPr>
            <p:ph type="body" sz="quarter" idx="3"/>
          </p:nvPr>
        </p:nvSpPr>
        <p:spPr>
          <a:xfrm>
            <a:off x="679768" y="4716661"/>
            <a:ext cx="5438140" cy="4468416"/>
          </a:xfrm>
          <a:prstGeom prst="rect">
            <a:avLst/>
          </a:prstGeom>
        </p:spPr>
        <p:txBody>
          <a:bodyPr vert="horz" lIns="91440" tIns="45720" rIns="91440" bIns="45720" rtlCol="0"/>
          <a:lstStyle/>
          <a:p>
            <a:pPr lvl="0" rtl="0"/>
            <a:r>
              <a:rPr lang="uk-UA" noProof="0" dirty="0"/>
              <a:t>Зразки заголовків</a:t>
            </a:r>
          </a:p>
          <a:p>
            <a:pPr lvl="1" rtl="0"/>
            <a:r>
              <a:rPr lang="uk-UA" noProof="0" dirty="0"/>
              <a:t>Другий рівень</a:t>
            </a:r>
          </a:p>
          <a:p>
            <a:pPr lvl="2" rtl="0"/>
            <a:r>
              <a:rPr lang="uk-UA" noProof="0" dirty="0"/>
              <a:t>Третій рівень</a:t>
            </a:r>
          </a:p>
          <a:p>
            <a:pPr lvl="3" rtl="0"/>
            <a:r>
              <a:rPr lang="uk-UA" noProof="0" dirty="0"/>
              <a:t>Четвертий рівень</a:t>
            </a:r>
          </a:p>
          <a:p>
            <a:pPr lvl="4" rtl="0"/>
            <a:r>
              <a:rPr lang="uk-UA" noProof="0" dirty="0"/>
              <a:t>П’ятий рівень</a:t>
            </a:r>
          </a:p>
        </p:txBody>
      </p:sp>
      <p:sp>
        <p:nvSpPr>
          <p:cNvPr id="6" name="Місце для нижнього колонтитула 5"/>
          <p:cNvSpPr>
            <a:spLocks noGrp="1"/>
          </p:cNvSpPr>
          <p:nvPr>
            <p:ph type="ftr" sz="quarter" idx="4"/>
          </p:nvPr>
        </p:nvSpPr>
        <p:spPr>
          <a:xfrm>
            <a:off x="0" y="9431599"/>
            <a:ext cx="2945659" cy="496491"/>
          </a:xfrm>
          <a:prstGeom prst="rect">
            <a:avLst/>
          </a:prstGeom>
        </p:spPr>
        <p:txBody>
          <a:bodyPr vert="horz" lIns="91440" tIns="45720" rIns="91440" bIns="45720" rtlCol="0" anchor="b"/>
          <a:lstStyle>
            <a:lvl1pPr algn="l">
              <a:defRPr sz="1200"/>
            </a:lvl1pPr>
          </a:lstStyle>
          <a:p>
            <a:pPr rtl="0"/>
            <a:endParaRPr lang="uk-UA" noProof="0" dirty="0"/>
          </a:p>
        </p:txBody>
      </p:sp>
      <p:sp>
        <p:nvSpPr>
          <p:cNvPr id="7" name="Місце для номера слайда 6"/>
          <p:cNvSpPr>
            <a:spLocks noGrp="1"/>
          </p:cNvSpPr>
          <p:nvPr>
            <p:ph type="sldNum" sz="quarter" idx="5"/>
          </p:nvPr>
        </p:nvSpPr>
        <p:spPr>
          <a:xfrm>
            <a:off x="3850443" y="9431599"/>
            <a:ext cx="2945659" cy="496491"/>
          </a:xfrm>
          <a:prstGeom prst="rect">
            <a:avLst/>
          </a:prstGeom>
        </p:spPr>
        <p:txBody>
          <a:bodyPr vert="horz" lIns="91440" tIns="45720" rIns="91440" bIns="45720" rtlCol="0" anchor="b"/>
          <a:lstStyle>
            <a:lvl1pPr algn="r">
              <a:defRPr sz="1200"/>
            </a:lvl1pPr>
          </a:lstStyle>
          <a:p>
            <a:pPr rtl="0"/>
            <a:fld id="{6BB98AFB-CB0D-4DFE-87B9-B4B0D0DE73CD}" type="slidenum">
              <a:rPr lang="uk-UA" noProof="0" smtClean="0"/>
              <a:t>‹№›</a:t>
            </a:fld>
            <a:endParaRPr lang="uk-UA" noProof="0" dirty="0"/>
          </a:p>
        </p:txBody>
      </p:sp>
    </p:spTree>
    <p:extLst>
      <p:ext uri="{BB962C8B-B14F-4D97-AF65-F5344CB8AC3E}">
        <p14:creationId xmlns:p14="http://schemas.microsoft.com/office/powerpoint/2010/main" val="251280581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pPr rtl="0"/>
            <a:fld id="{6BB98AFB-CB0D-4DFE-87B9-B4B0D0DE73CD}" type="slidenum">
              <a:rPr lang="uk-UA" smtClean="0"/>
              <a:t>1</a:t>
            </a:fld>
            <a:endParaRPr lang="uk-UA" dirty="0"/>
          </a:p>
        </p:txBody>
      </p:sp>
    </p:spTree>
    <p:extLst>
      <p:ext uri="{BB962C8B-B14F-4D97-AF65-F5344CB8AC3E}">
        <p14:creationId xmlns:p14="http://schemas.microsoft.com/office/powerpoint/2010/main" val="1770895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7" name="Group 6"/>
          <p:cNvGrpSpPr/>
          <p:nvPr/>
        </p:nvGrpSpPr>
        <p:grpSpPr>
          <a:xfrm>
            <a:off x="0" y="-8467"/>
            <a:ext cx="12188825"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6675" y="2404534"/>
            <a:ext cx="7764913" cy="1646302"/>
          </a:xfrm>
        </p:spPr>
        <p:txBody>
          <a:bodyPr anchor="b">
            <a:noAutofit/>
          </a:bodyPr>
          <a:lstStyle>
            <a:lvl1pPr algn="r">
              <a:defRPr sz="5398">
                <a:solidFill>
                  <a:schemeClr val="accent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506675" y="4050834"/>
            <a:ext cx="7764913" cy="1096899"/>
          </a:xfrm>
        </p:spPr>
        <p:txBody>
          <a:bodyPr anchor="t"/>
          <a:lstStyle>
            <a:lvl1pPr marL="0" indent="0" algn="r">
              <a:buNone/>
              <a:defRPr>
                <a:solidFill>
                  <a:schemeClr val="tx1">
                    <a:lumMod val="50000"/>
                    <a:lumOff val="50000"/>
                  </a:schemeClr>
                </a:solidFill>
              </a:defRPr>
            </a:lvl1pPr>
            <a:lvl2pPr marL="457063" indent="0" algn="ctr">
              <a:buNone/>
              <a:defRPr>
                <a:solidFill>
                  <a:schemeClr val="tx1">
                    <a:tint val="75000"/>
                  </a:schemeClr>
                </a:solidFill>
              </a:defRPr>
            </a:lvl2pPr>
            <a:lvl3pPr marL="914126" indent="0" algn="ctr">
              <a:buNone/>
              <a:defRPr>
                <a:solidFill>
                  <a:schemeClr val="tx1">
                    <a:tint val="75000"/>
                  </a:schemeClr>
                </a:solidFill>
              </a:defRPr>
            </a:lvl3pPr>
            <a:lvl4pPr marL="1371189" indent="0" algn="ctr">
              <a:buNone/>
              <a:defRPr>
                <a:solidFill>
                  <a:schemeClr val="tx1">
                    <a:tint val="75000"/>
                  </a:schemeClr>
                </a:solidFill>
              </a:defRPr>
            </a:lvl4pPr>
            <a:lvl5pPr marL="1828251" indent="0" algn="ctr">
              <a:buNone/>
              <a:defRPr>
                <a:solidFill>
                  <a:schemeClr val="tx1">
                    <a:tint val="75000"/>
                  </a:schemeClr>
                </a:solidFill>
              </a:defRPr>
            </a:lvl5pPr>
            <a:lvl6pPr marL="2285314" indent="0" algn="ctr">
              <a:buNone/>
              <a:defRPr>
                <a:solidFill>
                  <a:schemeClr val="tx1">
                    <a:tint val="75000"/>
                  </a:schemeClr>
                </a:solidFill>
              </a:defRPr>
            </a:lvl6pPr>
            <a:lvl7pPr marL="2742377" indent="0" algn="ctr">
              <a:buNone/>
              <a:defRPr>
                <a:solidFill>
                  <a:schemeClr val="tx1">
                    <a:tint val="75000"/>
                  </a:schemeClr>
                </a:solidFill>
              </a:defRPr>
            </a:lvl7pPr>
            <a:lvl8pPr marL="3199440" indent="0" algn="ctr">
              <a:buNone/>
              <a:defRPr>
                <a:solidFill>
                  <a:schemeClr val="tx1">
                    <a:tint val="75000"/>
                  </a:schemeClr>
                </a:solidFill>
              </a:defRPr>
            </a:lvl8pPr>
            <a:lvl9pPr marL="3656503"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pPr rtl="0"/>
            <a:fld id="{DD8B5E9D-B199-47EB-A5C8-3D4C726523F4}" type="datetime1">
              <a:rPr lang="uk-UA" noProof="0" smtClean="0"/>
              <a:t>09.10.2025</a:t>
            </a:fld>
            <a:endParaRPr lang="uk-UA" noProof="0" dirty="0"/>
          </a:p>
        </p:txBody>
      </p:sp>
      <p:sp>
        <p:nvSpPr>
          <p:cNvPr id="5" name="Footer Placeholder 4"/>
          <p:cNvSpPr>
            <a:spLocks noGrp="1"/>
          </p:cNvSpPr>
          <p:nvPr>
            <p:ph type="ftr" sz="quarter" idx="11"/>
          </p:nvPr>
        </p:nvSpPr>
        <p:spPr/>
        <p:txBody>
          <a:bodyPr/>
          <a:lstStyle/>
          <a:p>
            <a:pPr rtl="0"/>
            <a:r>
              <a:rPr lang="uk-UA" noProof="0"/>
              <a:t>Додайте нижній колонтитул</a:t>
            </a:r>
            <a:endParaRPr lang="uk-UA" noProof="0" dirty="0"/>
          </a:p>
        </p:txBody>
      </p:sp>
      <p:sp>
        <p:nvSpPr>
          <p:cNvPr id="6" name="Slide Number Placeholder 5"/>
          <p:cNvSpPr>
            <a:spLocks noGrp="1"/>
          </p:cNvSpPr>
          <p:nvPr>
            <p:ph type="sldNum" sz="quarter" idx="12"/>
          </p:nvPr>
        </p:nvSpPr>
        <p:spPr/>
        <p:txBody>
          <a:bodyPr/>
          <a:lstStyle/>
          <a:p>
            <a:pPr rtl="0"/>
            <a:fld id="{AAEAE4A8-A6E5-453E-B946-FB774B73F48C}" type="slidenum">
              <a:rPr lang="uk-UA" noProof="0" smtClean="0"/>
              <a:t>‹№›</a:t>
            </a:fld>
            <a:endParaRPr lang="uk-UA" noProof="0" dirty="0"/>
          </a:p>
        </p:txBody>
      </p:sp>
    </p:spTree>
    <p:extLst>
      <p:ext uri="{BB962C8B-B14F-4D97-AF65-F5344CB8AC3E}">
        <p14:creationId xmlns:p14="http://schemas.microsoft.com/office/powerpoint/2010/main" val="29290246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159" y="609600"/>
            <a:ext cx="8594429" cy="3403600"/>
          </a:xfrm>
        </p:spPr>
        <p:txBody>
          <a:bodyPr anchor="ctr">
            <a:normAutofit/>
          </a:bodyPr>
          <a:lstStyle>
            <a:lvl1pPr algn="l">
              <a:defRPr sz="4399"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159" y="4470400"/>
            <a:ext cx="8594429" cy="1570962"/>
          </a:xfrm>
        </p:spPr>
        <p:txBody>
          <a:bodyPr anchor="ctr">
            <a:normAutofit/>
          </a:bodyPr>
          <a:lstStyle>
            <a:lvl1pPr marL="0" indent="0" algn="l">
              <a:buNone/>
              <a:defRPr sz="1799">
                <a:solidFill>
                  <a:schemeClr val="tx1">
                    <a:lumMod val="75000"/>
                    <a:lumOff val="25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pPr rtl="0"/>
            <a:fld id="{74BC0183-BFBF-4CE9-BCFA-97A9D207D2AB}" type="datetime1">
              <a:rPr lang="uk-UA" noProof="0" smtClean="0"/>
              <a:t>09.10.2025</a:t>
            </a:fld>
            <a:endParaRPr lang="uk-UA" noProof="0" dirty="0"/>
          </a:p>
        </p:txBody>
      </p:sp>
      <p:sp>
        <p:nvSpPr>
          <p:cNvPr id="5" name="Footer Placeholder 4"/>
          <p:cNvSpPr>
            <a:spLocks noGrp="1"/>
          </p:cNvSpPr>
          <p:nvPr>
            <p:ph type="ftr" sz="quarter" idx="11"/>
          </p:nvPr>
        </p:nvSpPr>
        <p:spPr/>
        <p:txBody>
          <a:bodyPr/>
          <a:lstStyle/>
          <a:p>
            <a:pPr rtl="0"/>
            <a:r>
              <a:rPr lang="uk-UA" noProof="0"/>
              <a:t>Додайте нижній колонтитул</a:t>
            </a:r>
            <a:endParaRPr lang="uk-UA" noProof="0" dirty="0"/>
          </a:p>
        </p:txBody>
      </p:sp>
      <p:sp>
        <p:nvSpPr>
          <p:cNvPr id="6" name="Slide Number Placeholder 5"/>
          <p:cNvSpPr>
            <a:spLocks noGrp="1"/>
          </p:cNvSpPr>
          <p:nvPr>
            <p:ph type="sldNum" sz="quarter" idx="12"/>
          </p:nvPr>
        </p:nvSpPr>
        <p:spPr/>
        <p:txBody>
          <a:bodyPr/>
          <a:lstStyle/>
          <a:p>
            <a:pPr rtl="0"/>
            <a:fld id="{AAEAE4A8-A6E5-453E-B946-FB774B73F48C}" type="slidenum">
              <a:rPr lang="uk-UA" noProof="0" smtClean="0"/>
              <a:pPr rtl="0"/>
              <a:t>‹№›</a:t>
            </a:fld>
            <a:endParaRPr lang="uk-UA" noProof="0" dirty="0"/>
          </a:p>
        </p:txBody>
      </p:sp>
    </p:spTree>
    <p:extLst>
      <p:ext uri="{BB962C8B-B14F-4D97-AF65-F5344CB8AC3E}">
        <p14:creationId xmlns:p14="http://schemas.microsoft.com/office/powerpoint/2010/main" val="385126855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931092" y="609600"/>
            <a:ext cx="8092026" cy="3022600"/>
          </a:xfrm>
        </p:spPr>
        <p:txBody>
          <a:bodyPr anchor="ctr">
            <a:normAutofit/>
          </a:bodyPr>
          <a:lstStyle>
            <a:lvl1pPr algn="l">
              <a:defRPr sz="4399"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1365783" y="3632200"/>
            <a:ext cx="7222643" cy="381000"/>
          </a:xfrm>
        </p:spPr>
        <p:txBody>
          <a:bodyPr anchor="ctr">
            <a:noAutofit/>
          </a:bodyPr>
          <a:lstStyle>
            <a:lvl1pPr marL="0" indent="0">
              <a:buFontTx/>
              <a:buNone/>
              <a:defRPr sz="1600">
                <a:solidFill>
                  <a:schemeClr val="tx1">
                    <a:lumMod val="50000"/>
                    <a:lumOff val="50000"/>
                  </a:schemeClr>
                </a:solidFill>
              </a:defRPr>
            </a:lvl1pPr>
            <a:lvl2pPr marL="457063" indent="0">
              <a:buFontTx/>
              <a:buNone/>
              <a:defRPr/>
            </a:lvl2pPr>
            <a:lvl3pPr marL="914126" indent="0">
              <a:buFontTx/>
              <a:buNone/>
              <a:defRPr/>
            </a:lvl3pPr>
            <a:lvl4pPr marL="1371189" indent="0">
              <a:buFontTx/>
              <a:buNone/>
              <a:defRPr/>
            </a:lvl4pPr>
            <a:lvl5pPr marL="1828251" indent="0">
              <a:buFontTx/>
              <a:buNone/>
              <a:defRPr/>
            </a:lvl5pPr>
          </a:lstStyle>
          <a:p>
            <a:pPr lvl="0"/>
            <a:r>
              <a:rPr lang="uk-UA"/>
              <a:t>Відредагуйте стиль зразка тексту</a:t>
            </a:r>
          </a:p>
        </p:txBody>
      </p:sp>
      <p:sp>
        <p:nvSpPr>
          <p:cNvPr id="3" name="Text Placeholder 2"/>
          <p:cNvSpPr>
            <a:spLocks noGrp="1"/>
          </p:cNvSpPr>
          <p:nvPr>
            <p:ph type="body" idx="1"/>
          </p:nvPr>
        </p:nvSpPr>
        <p:spPr>
          <a:xfrm>
            <a:off x="677159" y="4470400"/>
            <a:ext cx="8594429" cy="1570962"/>
          </a:xfrm>
        </p:spPr>
        <p:txBody>
          <a:bodyPr anchor="ctr">
            <a:normAutofit/>
          </a:bodyPr>
          <a:lstStyle>
            <a:lvl1pPr marL="0" indent="0" algn="l">
              <a:buNone/>
              <a:defRPr sz="1799">
                <a:solidFill>
                  <a:schemeClr val="tx1">
                    <a:lumMod val="75000"/>
                    <a:lumOff val="25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pPr rtl="0"/>
            <a:fld id="{74BC0183-BFBF-4CE9-BCFA-97A9D207D2AB}" type="datetime1">
              <a:rPr lang="uk-UA" noProof="0" smtClean="0"/>
              <a:t>09.10.2025</a:t>
            </a:fld>
            <a:endParaRPr lang="uk-UA" noProof="0" dirty="0"/>
          </a:p>
        </p:txBody>
      </p:sp>
      <p:sp>
        <p:nvSpPr>
          <p:cNvPr id="5" name="Footer Placeholder 4"/>
          <p:cNvSpPr>
            <a:spLocks noGrp="1"/>
          </p:cNvSpPr>
          <p:nvPr>
            <p:ph type="ftr" sz="quarter" idx="11"/>
          </p:nvPr>
        </p:nvSpPr>
        <p:spPr/>
        <p:txBody>
          <a:bodyPr/>
          <a:lstStyle/>
          <a:p>
            <a:pPr rtl="0"/>
            <a:r>
              <a:rPr lang="uk-UA" noProof="0"/>
              <a:t>Додайте нижній колонтитул</a:t>
            </a:r>
            <a:endParaRPr lang="uk-UA" noProof="0" dirty="0"/>
          </a:p>
        </p:txBody>
      </p:sp>
      <p:sp>
        <p:nvSpPr>
          <p:cNvPr id="6" name="Slide Number Placeholder 5"/>
          <p:cNvSpPr>
            <a:spLocks noGrp="1"/>
          </p:cNvSpPr>
          <p:nvPr>
            <p:ph type="sldNum" sz="quarter" idx="12"/>
          </p:nvPr>
        </p:nvSpPr>
        <p:spPr/>
        <p:txBody>
          <a:bodyPr/>
          <a:lstStyle/>
          <a:p>
            <a:pPr rtl="0"/>
            <a:fld id="{AAEAE4A8-A6E5-453E-B946-FB774B73F48C}" type="slidenum">
              <a:rPr lang="uk-UA" noProof="0" smtClean="0"/>
              <a:pPr rtl="0"/>
              <a:t>‹№›</a:t>
            </a:fld>
            <a:endParaRPr lang="uk-UA" noProof="0" dirty="0"/>
          </a:p>
        </p:txBody>
      </p:sp>
      <p:sp>
        <p:nvSpPr>
          <p:cNvPr id="20" name="TextBox 19"/>
          <p:cNvSpPr txBox="1"/>
          <p:nvPr/>
        </p:nvSpPr>
        <p:spPr>
          <a:xfrm>
            <a:off x="541729" y="790378"/>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0695" y="2886556"/>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lumMod val="60000"/>
                    <a:lumOff val="40000"/>
                  </a:schemeClr>
                </a:solidFill>
                <a:latin typeface="Arial"/>
              </a:rPr>
              <a:t>”</a:t>
            </a:r>
            <a:endParaRPr lang="en-US" sz="1799" dirty="0">
              <a:solidFill>
                <a:schemeClr val="accent1">
                  <a:lumMod val="60000"/>
                  <a:lumOff val="40000"/>
                </a:schemeClr>
              </a:solidFill>
              <a:latin typeface="Arial"/>
            </a:endParaRPr>
          </a:p>
        </p:txBody>
      </p:sp>
    </p:spTree>
    <p:extLst>
      <p:ext uri="{BB962C8B-B14F-4D97-AF65-F5344CB8AC3E}">
        <p14:creationId xmlns:p14="http://schemas.microsoft.com/office/powerpoint/2010/main" val="298268224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77159" y="1931988"/>
            <a:ext cx="8594429" cy="2595460"/>
          </a:xfrm>
        </p:spPr>
        <p:txBody>
          <a:bodyPr anchor="b">
            <a:normAutofit/>
          </a:bodyPr>
          <a:lstStyle>
            <a:lvl1pPr algn="l">
              <a:defRPr sz="4399"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159" y="4527448"/>
            <a:ext cx="8594429" cy="1513914"/>
          </a:xfrm>
        </p:spPr>
        <p:txBody>
          <a:bodyPr anchor="t">
            <a:normAutofit/>
          </a:bodyPr>
          <a:lstStyle>
            <a:lvl1pPr marL="0" indent="0" algn="l">
              <a:buNone/>
              <a:defRPr sz="1799">
                <a:solidFill>
                  <a:schemeClr val="tx1">
                    <a:lumMod val="75000"/>
                    <a:lumOff val="25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pPr rtl="0"/>
            <a:fld id="{74BC0183-BFBF-4CE9-BCFA-97A9D207D2AB}" type="datetime1">
              <a:rPr lang="uk-UA" noProof="0" smtClean="0"/>
              <a:t>09.10.2025</a:t>
            </a:fld>
            <a:endParaRPr lang="uk-UA" noProof="0" dirty="0"/>
          </a:p>
        </p:txBody>
      </p:sp>
      <p:sp>
        <p:nvSpPr>
          <p:cNvPr id="5" name="Footer Placeholder 4"/>
          <p:cNvSpPr>
            <a:spLocks noGrp="1"/>
          </p:cNvSpPr>
          <p:nvPr>
            <p:ph type="ftr" sz="quarter" idx="11"/>
          </p:nvPr>
        </p:nvSpPr>
        <p:spPr/>
        <p:txBody>
          <a:bodyPr/>
          <a:lstStyle/>
          <a:p>
            <a:pPr rtl="0"/>
            <a:r>
              <a:rPr lang="uk-UA" noProof="0"/>
              <a:t>Додайте нижній колонтитул</a:t>
            </a:r>
            <a:endParaRPr lang="uk-UA" noProof="0" dirty="0"/>
          </a:p>
        </p:txBody>
      </p:sp>
      <p:sp>
        <p:nvSpPr>
          <p:cNvPr id="6" name="Slide Number Placeholder 5"/>
          <p:cNvSpPr>
            <a:spLocks noGrp="1"/>
          </p:cNvSpPr>
          <p:nvPr>
            <p:ph type="sldNum" sz="quarter" idx="12"/>
          </p:nvPr>
        </p:nvSpPr>
        <p:spPr/>
        <p:txBody>
          <a:bodyPr/>
          <a:lstStyle/>
          <a:p>
            <a:pPr rtl="0"/>
            <a:fld id="{AAEAE4A8-A6E5-453E-B946-FB774B73F48C}" type="slidenum">
              <a:rPr lang="uk-UA" noProof="0" smtClean="0"/>
              <a:pPr rtl="0"/>
              <a:t>‹№›</a:t>
            </a:fld>
            <a:endParaRPr lang="uk-UA" noProof="0" dirty="0"/>
          </a:p>
        </p:txBody>
      </p:sp>
    </p:spTree>
    <p:extLst>
      <p:ext uri="{BB962C8B-B14F-4D97-AF65-F5344CB8AC3E}">
        <p14:creationId xmlns:p14="http://schemas.microsoft.com/office/powerpoint/2010/main" val="83316815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931092" y="609600"/>
            <a:ext cx="8092026" cy="3022600"/>
          </a:xfrm>
        </p:spPr>
        <p:txBody>
          <a:bodyPr anchor="ctr">
            <a:normAutofit/>
          </a:bodyPr>
          <a:lstStyle>
            <a:lvl1pPr algn="l">
              <a:defRPr sz="4399"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156" y="4013200"/>
            <a:ext cx="8594430" cy="514248"/>
          </a:xfrm>
        </p:spPr>
        <p:txBody>
          <a:bodyPr anchor="b">
            <a:noAutofit/>
          </a:bodyPr>
          <a:lstStyle>
            <a:lvl1pPr marL="0" indent="0">
              <a:buFontTx/>
              <a:buNone/>
              <a:defRPr sz="2399">
                <a:solidFill>
                  <a:schemeClr val="tx1">
                    <a:lumMod val="75000"/>
                    <a:lumOff val="25000"/>
                  </a:schemeClr>
                </a:solidFill>
              </a:defRPr>
            </a:lvl1pPr>
            <a:lvl2pPr marL="457063" indent="0">
              <a:buFontTx/>
              <a:buNone/>
              <a:defRPr/>
            </a:lvl2pPr>
            <a:lvl3pPr marL="914126" indent="0">
              <a:buFontTx/>
              <a:buNone/>
              <a:defRPr/>
            </a:lvl3pPr>
            <a:lvl4pPr marL="1371189" indent="0">
              <a:buFontTx/>
              <a:buNone/>
              <a:defRPr/>
            </a:lvl4pPr>
            <a:lvl5pPr marL="1828251" indent="0">
              <a:buFontTx/>
              <a:buNone/>
              <a:defRPr/>
            </a:lvl5pPr>
          </a:lstStyle>
          <a:p>
            <a:pPr lvl="0"/>
            <a:r>
              <a:rPr lang="uk-UA"/>
              <a:t>Відредагуйте стиль зразка тексту</a:t>
            </a:r>
          </a:p>
        </p:txBody>
      </p:sp>
      <p:sp>
        <p:nvSpPr>
          <p:cNvPr id="3" name="Text Placeholder 2"/>
          <p:cNvSpPr>
            <a:spLocks noGrp="1"/>
          </p:cNvSpPr>
          <p:nvPr>
            <p:ph type="body" idx="1"/>
          </p:nvPr>
        </p:nvSpPr>
        <p:spPr>
          <a:xfrm>
            <a:off x="677159" y="4527448"/>
            <a:ext cx="8594429" cy="1513914"/>
          </a:xfrm>
        </p:spPr>
        <p:txBody>
          <a:bodyPr anchor="t">
            <a:normAutofit/>
          </a:bodyPr>
          <a:lstStyle>
            <a:lvl1pPr marL="0" indent="0" algn="l">
              <a:buNone/>
              <a:defRPr sz="1799">
                <a:solidFill>
                  <a:schemeClr val="tx1">
                    <a:lumMod val="50000"/>
                    <a:lumOff val="50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pPr rtl="0"/>
            <a:fld id="{74BC0183-BFBF-4CE9-BCFA-97A9D207D2AB}" type="datetime1">
              <a:rPr lang="uk-UA" noProof="0" smtClean="0"/>
              <a:t>09.10.2025</a:t>
            </a:fld>
            <a:endParaRPr lang="uk-UA" noProof="0" dirty="0"/>
          </a:p>
        </p:txBody>
      </p:sp>
      <p:sp>
        <p:nvSpPr>
          <p:cNvPr id="5" name="Footer Placeholder 4"/>
          <p:cNvSpPr>
            <a:spLocks noGrp="1"/>
          </p:cNvSpPr>
          <p:nvPr>
            <p:ph type="ftr" sz="quarter" idx="11"/>
          </p:nvPr>
        </p:nvSpPr>
        <p:spPr/>
        <p:txBody>
          <a:bodyPr/>
          <a:lstStyle/>
          <a:p>
            <a:pPr rtl="0"/>
            <a:r>
              <a:rPr lang="uk-UA" noProof="0"/>
              <a:t>Додайте нижній колонтитул</a:t>
            </a:r>
            <a:endParaRPr lang="uk-UA" noProof="0" dirty="0"/>
          </a:p>
        </p:txBody>
      </p:sp>
      <p:sp>
        <p:nvSpPr>
          <p:cNvPr id="6" name="Slide Number Placeholder 5"/>
          <p:cNvSpPr>
            <a:spLocks noGrp="1"/>
          </p:cNvSpPr>
          <p:nvPr>
            <p:ph type="sldNum" sz="quarter" idx="12"/>
          </p:nvPr>
        </p:nvSpPr>
        <p:spPr/>
        <p:txBody>
          <a:bodyPr/>
          <a:lstStyle/>
          <a:p>
            <a:pPr rtl="0"/>
            <a:fld id="{AAEAE4A8-A6E5-453E-B946-FB774B73F48C}" type="slidenum">
              <a:rPr lang="uk-UA" noProof="0" smtClean="0"/>
              <a:pPr rtl="0"/>
              <a:t>‹№›</a:t>
            </a:fld>
            <a:endParaRPr lang="uk-UA" noProof="0" dirty="0"/>
          </a:p>
        </p:txBody>
      </p:sp>
      <p:sp>
        <p:nvSpPr>
          <p:cNvPr id="24" name="TextBox 23"/>
          <p:cNvSpPr txBox="1"/>
          <p:nvPr/>
        </p:nvSpPr>
        <p:spPr>
          <a:xfrm>
            <a:off x="541729" y="790378"/>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0695" y="2886556"/>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8733833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85621" y="609600"/>
            <a:ext cx="8585966" cy="3022600"/>
          </a:xfrm>
        </p:spPr>
        <p:txBody>
          <a:bodyPr anchor="ctr">
            <a:normAutofit/>
          </a:bodyPr>
          <a:lstStyle>
            <a:lvl1pPr algn="l">
              <a:defRPr sz="4399"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156" y="4013200"/>
            <a:ext cx="8594430" cy="514248"/>
          </a:xfrm>
        </p:spPr>
        <p:txBody>
          <a:bodyPr anchor="b">
            <a:noAutofit/>
          </a:bodyPr>
          <a:lstStyle>
            <a:lvl1pPr marL="0" indent="0">
              <a:buFontTx/>
              <a:buNone/>
              <a:defRPr sz="2399">
                <a:solidFill>
                  <a:schemeClr val="accent1"/>
                </a:solidFill>
              </a:defRPr>
            </a:lvl1pPr>
            <a:lvl2pPr marL="457063" indent="0">
              <a:buFontTx/>
              <a:buNone/>
              <a:defRPr/>
            </a:lvl2pPr>
            <a:lvl3pPr marL="914126" indent="0">
              <a:buFontTx/>
              <a:buNone/>
              <a:defRPr/>
            </a:lvl3pPr>
            <a:lvl4pPr marL="1371189" indent="0">
              <a:buFontTx/>
              <a:buNone/>
              <a:defRPr/>
            </a:lvl4pPr>
            <a:lvl5pPr marL="1828251" indent="0">
              <a:buFontTx/>
              <a:buNone/>
              <a:defRPr/>
            </a:lvl5pPr>
          </a:lstStyle>
          <a:p>
            <a:pPr lvl="0"/>
            <a:r>
              <a:rPr lang="uk-UA"/>
              <a:t>Відредагуйте стиль зразка тексту</a:t>
            </a:r>
          </a:p>
        </p:txBody>
      </p:sp>
      <p:sp>
        <p:nvSpPr>
          <p:cNvPr id="3" name="Text Placeholder 2"/>
          <p:cNvSpPr>
            <a:spLocks noGrp="1"/>
          </p:cNvSpPr>
          <p:nvPr>
            <p:ph type="body" idx="1"/>
          </p:nvPr>
        </p:nvSpPr>
        <p:spPr>
          <a:xfrm>
            <a:off x="677159" y="4527448"/>
            <a:ext cx="8594429" cy="1513914"/>
          </a:xfrm>
        </p:spPr>
        <p:txBody>
          <a:bodyPr anchor="t">
            <a:normAutofit/>
          </a:bodyPr>
          <a:lstStyle>
            <a:lvl1pPr marL="0" indent="0" algn="l">
              <a:buNone/>
              <a:defRPr sz="1799">
                <a:solidFill>
                  <a:schemeClr val="tx1">
                    <a:lumMod val="50000"/>
                    <a:lumOff val="50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pPr rtl="0"/>
            <a:fld id="{74BC0183-BFBF-4CE9-BCFA-97A9D207D2AB}" type="datetime1">
              <a:rPr lang="uk-UA" noProof="0" smtClean="0"/>
              <a:t>09.10.2025</a:t>
            </a:fld>
            <a:endParaRPr lang="uk-UA" noProof="0" dirty="0"/>
          </a:p>
        </p:txBody>
      </p:sp>
      <p:sp>
        <p:nvSpPr>
          <p:cNvPr id="5" name="Footer Placeholder 4"/>
          <p:cNvSpPr>
            <a:spLocks noGrp="1"/>
          </p:cNvSpPr>
          <p:nvPr>
            <p:ph type="ftr" sz="quarter" idx="11"/>
          </p:nvPr>
        </p:nvSpPr>
        <p:spPr/>
        <p:txBody>
          <a:bodyPr/>
          <a:lstStyle/>
          <a:p>
            <a:pPr rtl="0"/>
            <a:r>
              <a:rPr lang="uk-UA" noProof="0"/>
              <a:t>Додайте нижній колонтитул</a:t>
            </a:r>
            <a:endParaRPr lang="uk-UA" noProof="0" dirty="0"/>
          </a:p>
        </p:txBody>
      </p:sp>
      <p:sp>
        <p:nvSpPr>
          <p:cNvPr id="6" name="Slide Number Placeholder 5"/>
          <p:cNvSpPr>
            <a:spLocks noGrp="1"/>
          </p:cNvSpPr>
          <p:nvPr>
            <p:ph type="sldNum" sz="quarter" idx="12"/>
          </p:nvPr>
        </p:nvSpPr>
        <p:spPr/>
        <p:txBody>
          <a:bodyPr/>
          <a:lstStyle/>
          <a:p>
            <a:pPr rtl="0"/>
            <a:fld id="{AAEAE4A8-A6E5-453E-B946-FB774B73F48C}" type="slidenum">
              <a:rPr lang="uk-UA" noProof="0" smtClean="0"/>
              <a:pPr rtl="0"/>
              <a:t>‹№›</a:t>
            </a:fld>
            <a:endParaRPr lang="uk-UA" noProof="0" dirty="0"/>
          </a:p>
        </p:txBody>
      </p:sp>
    </p:spTree>
    <p:extLst>
      <p:ext uri="{BB962C8B-B14F-4D97-AF65-F5344CB8AC3E}">
        <p14:creationId xmlns:p14="http://schemas.microsoft.com/office/powerpoint/2010/main" val="1925132277"/>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pPr rtl="0"/>
            <a:fld id="{BDF74C2C-6E2D-406A-8179-8BA6A9501D45}" type="datetime1">
              <a:rPr lang="uk-UA" noProof="0" smtClean="0"/>
              <a:t>09.10.2025</a:t>
            </a:fld>
            <a:endParaRPr lang="uk-UA" noProof="0" dirty="0"/>
          </a:p>
        </p:txBody>
      </p:sp>
      <p:sp>
        <p:nvSpPr>
          <p:cNvPr id="5" name="Footer Placeholder 4"/>
          <p:cNvSpPr>
            <a:spLocks noGrp="1"/>
          </p:cNvSpPr>
          <p:nvPr>
            <p:ph type="ftr" sz="quarter" idx="11"/>
          </p:nvPr>
        </p:nvSpPr>
        <p:spPr/>
        <p:txBody>
          <a:bodyPr/>
          <a:lstStyle/>
          <a:p>
            <a:pPr rtl="0"/>
            <a:r>
              <a:rPr lang="uk-UA" noProof="0"/>
              <a:t>Додайте нижній колонтитул</a:t>
            </a:r>
            <a:endParaRPr lang="uk-UA" noProof="0" dirty="0"/>
          </a:p>
        </p:txBody>
      </p:sp>
      <p:sp>
        <p:nvSpPr>
          <p:cNvPr id="6" name="Slide Number Placeholder 5"/>
          <p:cNvSpPr>
            <a:spLocks noGrp="1"/>
          </p:cNvSpPr>
          <p:nvPr>
            <p:ph type="sldNum" sz="quarter" idx="12"/>
          </p:nvPr>
        </p:nvSpPr>
        <p:spPr/>
        <p:txBody>
          <a:bodyPr/>
          <a:lstStyle/>
          <a:p>
            <a:pPr rtl="0"/>
            <a:fld id="{AAEAE4A8-A6E5-453E-B946-FB774B73F48C}" type="slidenum">
              <a:rPr lang="uk-UA" noProof="0" smtClean="0"/>
              <a:t>‹№›</a:t>
            </a:fld>
            <a:endParaRPr lang="uk-UA" noProof="0" dirty="0"/>
          </a:p>
        </p:txBody>
      </p:sp>
    </p:spTree>
    <p:extLst>
      <p:ext uri="{BB962C8B-B14F-4D97-AF65-F5344CB8AC3E}">
        <p14:creationId xmlns:p14="http://schemas.microsoft.com/office/powerpoint/2010/main" val="426516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5599" y="609600"/>
            <a:ext cx="1304403" cy="5251451"/>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77159" y="609600"/>
            <a:ext cx="7058311" cy="5251450"/>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pPr rtl="0"/>
            <a:fld id="{CB930DAE-E17C-48FD-9A0B-E17336683ACC}" type="datetime1">
              <a:rPr lang="uk-UA" noProof="0" smtClean="0"/>
              <a:t>09.10.2025</a:t>
            </a:fld>
            <a:endParaRPr lang="uk-UA" noProof="0" dirty="0"/>
          </a:p>
        </p:txBody>
      </p:sp>
      <p:sp>
        <p:nvSpPr>
          <p:cNvPr id="5" name="Footer Placeholder 4"/>
          <p:cNvSpPr>
            <a:spLocks noGrp="1"/>
          </p:cNvSpPr>
          <p:nvPr>
            <p:ph type="ftr" sz="quarter" idx="11"/>
          </p:nvPr>
        </p:nvSpPr>
        <p:spPr/>
        <p:txBody>
          <a:bodyPr/>
          <a:lstStyle/>
          <a:p>
            <a:pPr rtl="0"/>
            <a:r>
              <a:rPr lang="uk-UA" noProof="0"/>
              <a:t>Додайте нижній колонтитул</a:t>
            </a:r>
            <a:endParaRPr lang="uk-UA" noProof="0" dirty="0"/>
          </a:p>
        </p:txBody>
      </p:sp>
      <p:sp>
        <p:nvSpPr>
          <p:cNvPr id="6" name="Slide Number Placeholder 5"/>
          <p:cNvSpPr>
            <a:spLocks noGrp="1"/>
          </p:cNvSpPr>
          <p:nvPr>
            <p:ph type="sldNum" sz="quarter" idx="12"/>
          </p:nvPr>
        </p:nvSpPr>
        <p:spPr/>
        <p:txBody>
          <a:bodyPr/>
          <a:lstStyle/>
          <a:p>
            <a:pPr rtl="0"/>
            <a:fld id="{AAEAE4A8-A6E5-453E-B946-FB774B73F48C}" type="slidenum">
              <a:rPr lang="uk-UA" noProof="0" smtClean="0"/>
              <a:t>‹№›</a:t>
            </a:fld>
            <a:endParaRPr lang="uk-UA" noProof="0" dirty="0"/>
          </a:p>
        </p:txBody>
      </p:sp>
    </p:spTree>
    <p:extLst>
      <p:ext uri="{BB962C8B-B14F-4D97-AF65-F5344CB8AC3E}">
        <p14:creationId xmlns:p14="http://schemas.microsoft.com/office/powerpoint/2010/main" val="3333648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599"/>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pPr rtl="0"/>
            <a:fld id="{74BC0183-BFBF-4CE9-BCFA-97A9D207D2AB}" type="datetime1">
              <a:rPr lang="uk-UA" noProof="0" smtClean="0"/>
              <a:t>09.10.2025</a:t>
            </a:fld>
            <a:endParaRPr lang="uk-UA" noProof="0" dirty="0"/>
          </a:p>
        </p:txBody>
      </p:sp>
      <p:sp>
        <p:nvSpPr>
          <p:cNvPr id="5" name="Footer Placeholder 4"/>
          <p:cNvSpPr>
            <a:spLocks noGrp="1"/>
          </p:cNvSpPr>
          <p:nvPr>
            <p:ph type="ftr" sz="quarter" idx="11"/>
          </p:nvPr>
        </p:nvSpPr>
        <p:spPr/>
        <p:txBody>
          <a:bodyPr/>
          <a:lstStyle/>
          <a:p>
            <a:pPr rtl="0"/>
            <a:r>
              <a:rPr lang="uk-UA" noProof="0"/>
              <a:t>Додайте нижній колонтитул</a:t>
            </a:r>
            <a:endParaRPr lang="uk-UA" noProof="0" dirty="0"/>
          </a:p>
        </p:txBody>
      </p:sp>
      <p:sp>
        <p:nvSpPr>
          <p:cNvPr id="6" name="Slide Number Placeholder 5"/>
          <p:cNvSpPr>
            <a:spLocks noGrp="1"/>
          </p:cNvSpPr>
          <p:nvPr>
            <p:ph type="sldNum" sz="quarter" idx="12"/>
          </p:nvPr>
        </p:nvSpPr>
        <p:spPr/>
        <p:txBody>
          <a:bodyPr/>
          <a:lstStyle/>
          <a:p>
            <a:pPr rtl="0"/>
            <a:fld id="{AAEAE4A8-A6E5-453E-B946-FB774B73F48C}" type="slidenum">
              <a:rPr lang="uk-UA" noProof="0" smtClean="0"/>
              <a:pPr rtl="0"/>
              <a:t>‹№›</a:t>
            </a:fld>
            <a:endParaRPr lang="uk-UA" noProof="0" dirty="0"/>
          </a:p>
        </p:txBody>
      </p:sp>
    </p:spTree>
    <p:extLst>
      <p:ext uri="{BB962C8B-B14F-4D97-AF65-F5344CB8AC3E}">
        <p14:creationId xmlns:p14="http://schemas.microsoft.com/office/powerpoint/2010/main" val="130293489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77159" y="2700868"/>
            <a:ext cx="8594429" cy="1826581"/>
          </a:xfrm>
        </p:spPr>
        <p:txBody>
          <a:bodyPr anchor="b"/>
          <a:lstStyle>
            <a:lvl1pPr algn="l">
              <a:defRPr sz="3999"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159" y="4527448"/>
            <a:ext cx="8594429" cy="860400"/>
          </a:xfrm>
        </p:spPr>
        <p:txBody>
          <a:bodyPr anchor="t"/>
          <a:lstStyle>
            <a:lvl1pPr marL="0" indent="0" algn="l">
              <a:buNone/>
              <a:defRPr sz="1999">
                <a:solidFill>
                  <a:schemeClr val="tx1">
                    <a:lumMod val="50000"/>
                    <a:lumOff val="50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pPr rtl="0"/>
            <a:fld id="{74BC0183-BFBF-4CE9-BCFA-97A9D207D2AB}" type="datetime1">
              <a:rPr lang="uk-UA" noProof="0" smtClean="0"/>
              <a:t>09.10.2025</a:t>
            </a:fld>
            <a:endParaRPr lang="uk-UA" noProof="0" dirty="0"/>
          </a:p>
        </p:txBody>
      </p:sp>
      <p:sp>
        <p:nvSpPr>
          <p:cNvPr id="5" name="Footer Placeholder 4"/>
          <p:cNvSpPr>
            <a:spLocks noGrp="1"/>
          </p:cNvSpPr>
          <p:nvPr>
            <p:ph type="ftr" sz="quarter" idx="11"/>
          </p:nvPr>
        </p:nvSpPr>
        <p:spPr/>
        <p:txBody>
          <a:bodyPr/>
          <a:lstStyle/>
          <a:p>
            <a:pPr rtl="0"/>
            <a:r>
              <a:rPr lang="uk-UA" noProof="0"/>
              <a:t>Додайте нижній колонтитул</a:t>
            </a:r>
            <a:endParaRPr lang="uk-UA" noProof="0" dirty="0"/>
          </a:p>
        </p:txBody>
      </p:sp>
      <p:sp>
        <p:nvSpPr>
          <p:cNvPr id="6" name="Slide Number Placeholder 5"/>
          <p:cNvSpPr>
            <a:spLocks noGrp="1"/>
          </p:cNvSpPr>
          <p:nvPr>
            <p:ph type="sldNum" sz="quarter" idx="12"/>
          </p:nvPr>
        </p:nvSpPr>
        <p:spPr/>
        <p:txBody>
          <a:bodyPr/>
          <a:lstStyle/>
          <a:p>
            <a:pPr rtl="0"/>
            <a:fld id="{AAEAE4A8-A6E5-453E-B946-FB774B73F48C}" type="slidenum">
              <a:rPr lang="uk-UA" noProof="0" smtClean="0"/>
              <a:pPr rtl="0"/>
              <a:t>‹№›</a:t>
            </a:fld>
            <a:endParaRPr lang="uk-UA" noProof="0" dirty="0"/>
          </a:p>
        </p:txBody>
      </p:sp>
    </p:spTree>
    <p:extLst>
      <p:ext uri="{BB962C8B-B14F-4D97-AF65-F5344CB8AC3E}">
        <p14:creationId xmlns:p14="http://schemas.microsoft.com/office/powerpoint/2010/main" val="86650496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77158" y="2160589"/>
            <a:ext cx="4182945" cy="3880772"/>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088645" y="2160590"/>
            <a:ext cx="4182944" cy="3880773"/>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pPr rtl="0"/>
            <a:fld id="{74BC0183-BFBF-4CE9-BCFA-97A9D207D2AB}" type="datetime1">
              <a:rPr lang="uk-UA" noProof="0" smtClean="0"/>
              <a:t>09.10.2025</a:t>
            </a:fld>
            <a:endParaRPr lang="uk-UA" noProof="0" dirty="0"/>
          </a:p>
        </p:txBody>
      </p:sp>
      <p:sp>
        <p:nvSpPr>
          <p:cNvPr id="6" name="Footer Placeholder 5"/>
          <p:cNvSpPr>
            <a:spLocks noGrp="1"/>
          </p:cNvSpPr>
          <p:nvPr>
            <p:ph type="ftr" sz="quarter" idx="11"/>
          </p:nvPr>
        </p:nvSpPr>
        <p:spPr/>
        <p:txBody>
          <a:bodyPr/>
          <a:lstStyle/>
          <a:p>
            <a:pPr rtl="0"/>
            <a:r>
              <a:rPr lang="uk-UA" noProof="0"/>
              <a:t>Додайте нижній колонтитул</a:t>
            </a:r>
            <a:endParaRPr lang="uk-UA" noProof="0" dirty="0"/>
          </a:p>
        </p:txBody>
      </p:sp>
      <p:sp>
        <p:nvSpPr>
          <p:cNvPr id="7" name="Slide Number Placeholder 6"/>
          <p:cNvSpPr>
            <a:spLocks noGrp="1"/>
          </p:cNvSpPr>
          <p:nvPr>
            <p:ph type="sldNum" sz="quarter" idx="12"/>
          </p:nvPr>
        </p:nvSpPr>
        <p:spPr/>
        <p:txBody>
          <a:bodyPr/>
          <a:lstStyle/>
          <a:p>
            <a:pPr rtl="0"/>
            <a:fld id="{AAEAE4A8-A6E5-453E-B946-FB774B73F48C}" type="slidenum">
              <a:rPr lang="uk-UA" noProof="0" smtClean="0"/>
              <a:pPr rtl="0"/>
              <a:t>‹№›</a:t>
            </a:fld>
            <a:endParaRPr lang="uk-UA" noProof="0" dirty="0"/>
          </a:p>
        </p:txBody>
      </p:sp>
    </p:spTree>
    <p:extLst>
      <p:ext uri="{BB962C8B-B14F-4D97-AF65-F5344CB8AC3E}">
        <p14:creationId xmlns:p14="http://schemas.microsoft.com/office/powerpoint/2010/main" val="357051758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5570" y="2160983"/>
            <a:ext cx="4184533" cy="576262"/>
          </a:xfrm>
        </p:spPr>
        <p:txBody>
          <a:bodyPr anchor="b">
            <a:noAutofit/>
          </a:bodyPr>
          <a:lstStyle>
            <a:lvl1pPr marL="0" indent="0">
              <a:buNone/>
              <a:defRPr sz="2399" b="0"/>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uk-UA"/>
              <a:t>Відредагуйте стиль зразка тексту</a:t>
            </a:r>
          </a:p>
        </p:txBody>
      </p:sp>
      <p:sp>
        <p:nvSpPr>
          <p:cNvPr id="4" name="Content Placeholder 3"/>
          <p:cNvSpPr>
            <a:spLocks noGrp="1"/>
          </p:cNvSpPr>
          <p:nvPr>
            <p:ph sz="half" idx="2"/>
          </p:nvPr>
        </p:nvSpPr>
        <p:spPr>
          <a:xfrm>
            <a:off x="675570" y="2737246"/>
            <a:ext cx="4184533" cy="3304117"/>
          </a:xfrm>
        </p:spPr>
        <p:txBody>
          <a:bodyPr>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087058" y="2160983"/>
            <a:ext cx="4184528" cy="576262"/>
          </a:xfrm>
        </p:spPr>
        <p:txBody>
          <a:bodyPr anchor="b">
            <a:noAutofit/>
          </a:bodyPr>
          <a:lstStyle>
            <a:lvl1pPr marL="0" indent="0">
              <a:buNone/>
              <a:defRPr sz="2399" b="0"/>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uk-UA"/>
              <a:t>Відредагуйте стиль зразка тексту</a:t>
            </a:r>
          </a:p>
        </p:txBody>
      </p:sp>
      <p:sp>
        <p:nvSpPr>
          <p:cNvPr id="6" name="Content Placeholder 5"/>
          <p:cNvSpPr>
            <a:spLocks noGrp="1"/>
          </p:cNvSpPr>
          <p:nvPr>
            <p:ph sz="quarter" idx="4"/>
          </p:nvPr>
        </p:nvSpPr>
        <p:spPr>
          <a:xfrm>
            <a:off x="5087059" y="2737246"/>
            <a:ext cx="4184527" cy="3304117"/>
          </a:xfrm>
        </p:spPr>
        <p:txBody>
          <a:bodyPr>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pPr rtl="0"/>
            <a:fld id="{2D00ADE1-5949-422F-AFDB-956EF55F5896}" type="datetime1">
              <a:rPr lang="uk-UA" noProof="0" smtClean="0"/>
              <a:t>09.10.2025</a:t>
            </a:fld>
            <a:endParaRPr lang="uk-UA" noProof="0" dirty="0"/>
          </a:p>
        </p:txBody>
      </p:sp>
      <p:sp>
        <p:nvSpPr>
          <p:cNvPr id="8" name="Footer Placeholder 7"/>
          <p:cNvSpPr>
            <a:spLocks noGrp="1"/>
          </p:cNvSpPr>
          <p:nvPr>
            <p:ph type="ftr" sz="quarter" idx="11"/>
          </p:nvPr>
        </p:nvSpPr>
        <p:spPr/>
        <p:txBody>
          <a:bodyPr/>
          <a:lstStyle/>
          <a:p>
            <a:pPr rtl="0"/>
            <a:r>
              <a:rPr lang="uk-UA" noProof="0"/>
              <a:t>Додайте нижній колонтитул</a:t>
            </a:r>
            <a:endParaRPr lang="uk-UA" noProof="0" dirty="0"/>
          </a:p>
        </p:txBody>
      </p:sp>
      <p:sp>
        <p:nvSpPr>
          <p:cNvPr id="9" name="Slide Number Placeholder 8"/>
          <p:cNvSpPr>
            <a:spLocks noGrp="1"/>
          </p:cNvSpPr>
          <p:nvPr>
            <p:ph type="sldNum" sz="quarter" idx="12"/>
          </p:nvPr>
        </p:nvSpPr>
        <p:spPr/>
        <p:txBody>
          <a:bodyPr/>
          <a:lstStyle/>
          <a:p>
            <a:pPr rtl="0"/>
            <a:fld id="{AAEAE4A8-A6E5-453E-B946-FB774B73F48C}" type="slidenum">
              <a:rPr lang="uk-UA" noProof="0" smtClean="0"/>
              <a:t>‹№›</a:t>
            </a:fld>
            <a:endParaRPr lang="uk-UA" noProof="0" dirty="0"/>
          </a:p>
        </p:txBody>
      </p:sp>
    </p:spTree>
    <p:extLst>
      <p:ext uri="{BB962C8B-B14F-4D97-AF65-F5344CB8AC3E}">
        <p14:creationId xmlns:p14="http://schemas.microsoft.com/office/powerpoint/2010/main" val="447176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158" y="609600"/>
            <a:ext cx="8594429" cy="1320800"/>
          </a:xfrm>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pPr rtl="0"/>
            <a:fld id="{9523E3F6-AACD-473A-A7DB-A488FF1FC95F}" type="datetime1">
              <a:rPr lang="uk-UA" noProof="0" smtClean="0"/>
              <a:t>09.10.2025</a:t>
            </a:fld>
            <a:endParaRPr lang="uk-UA" noProof="0" dirty="0"/>
          </a:p>
        </p:txBody>
      </p:sp>
      <p:sp>
        <p:nvSpPr>
          <p:cNvPr id="4" name="Footer Placeholder 3"/>
          <p:cNvSpPr>
            <a:spLocks noGrp="1"/>
          </p:cNvSpPr>
          <p:nvPr>
            <p:ph type="ftr" sz="quarter" idx="11"/>
          </p:nvPr>
        </p:nvSpPr>
        <p:spPr/>
        <p:txBody>
          <a:bodyPr/>
          <a:lstStyle/>
          <a:p>
            <a:pPr rtl="0"/>
            <a:r>
              <a:rPr lang="uk-UA" noProof="0"/>
              <a:t>Додайте нижній колонтитул</a:t>
            </a:r>
            <a:endParaRPr lang="uk-UA" noProof="0" dirty="0"/>
          </a:p>
        </p:txBody>
      </p:sp>
      <p:sp>
        <p:nvSpPr>
          <p:cNvPr id="5" name="Slide Number Placeholder 4"/>
          <p:cNvSpPr>
            <a:spLocks noGrp="1"/>
          </p:cNvSpPr>
          <p:nvPr>
            <p:ph type="sldNum" sz="quarter" idx="12"/>
          </p:nvPr>
        </p:nvSpPr>
        <p:spPr/>
        <p:txBody>
          <a:bodyPr/>
          <a:lstStyle/>
          <a:p>
            <a:pPr rtl="0"/>
            <a:fld id="{AAEAE4A8-A6E5-453E-B946-FB774B73F48C}" type="slidenum">
              <a:rPr lang="uk-UA" noProof="0" smtClean="0"/>
              <a:t>‹№›</a:t>
            </a:fld>
            <a:endParaRPr lang="uk-UA" noProof="0" dirty="0"/>
          </a:p>
        </p:txBody>
      </p:sp>
    </p:spTree>
    <p:extLst>
      <p:ext uri="{BB962C8B-B14F-4D97-AF65-F5344CB8AC3E}">
        <p14:creationId xmlns:p14="http://schemas.microsoft.com/office/powerpoint/2010/main" val="3324840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0"/>
            <a:fld id="{74BC0183-BFBF-4CE9-BCFA-97A9D207D2AB}" type="datetime1">
              <a:rPr lang="uk-UA" noProof="0" smtClean="0"/>
              <a:t>09.10.2025</a:t>
            </a:fld>
            <a:endParaRPr lang="uk-UA" noProof="0" dirty="0"/>
          </a:p>
        </p:txBody>
      </p:sp>
      <p:sp>
        <p:nvSpPr>
          <p:cNvPr id="3" name="Footer Placeholder 2"/>
          <p:cNvSpPr>
            <a:spLocks noGrp="1"/>
          </p:cNvSpPr>
          <p:nvPr>
            <p:ph type="ftr" sz="quarter" idx="11"/>
          </p:nvPr>
        </p:nvSpPr>
        <p:spPr/>
        <p:txBody>
          <a:bodyPr/>
          <a:lstStyle/>
          <a:p>
            <a:pPr rtl="0"/>
            <a:r>
              <a:rPr lang="uk-UA" noProof="0"/>
              <a:t>Додайте нижній колонтитул</a:t>
            </a:r>
            <a:endParaRPr lang="uk-UA" noProof="0" dirty="0"/>
          </a:p>
        </p:txBody>
      </p:sp>
      <p:sp>
        <p:nvSpPr>
          <p:cNvPr id="4" name="Slide Number Placeholder 3"/>
          <p:cNvSpPr>
            <a:spLocks noGrp="1"/>
          </p:cNvSpPr>
          <p:nvPr>
            <p:ph type="sldNum" sz="quarter" idx="12"/>
          </p:nvPr>
        </p:nvSpPr>
        <p:spPr/>
        <p:txBody>
          <a:bodyPr/>
          <a:lstStyle/>
          <a:p>
            <a:pPr rtl="0"/>
            <a:fld id="{AAEAE4A8-A6E5-453E-B946-FB774B73F48C}" type="slidenum">
              <a:rPr lang="uk-UA" noProof="0" smtClean="0"/>
              <a:pPr rtl="0"/>
              <a:t>‹№›</a:t>
            </a:fld>
            <a:endParaRPr lang="uk-UA" noProof="0" dirty="0"/>
          </a:p>
        </p:txBody>
      </p:sp>
    </p:spTree>
    <p:extLst>
      <p:ext uri="{BB962C8B-B14F-4D97-AF65-F5344CB8AC3E}">
        <p14:creationId xmlns:p14="http://schemas.microsoft.com/office/powerpoint/2010/main" val="192776789"/>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158" y="1498604"/>
            <a:ext cx="3853524" cy="1278466"/>
          </a:xfrm>
        </p:spPr>
        <p:txBody>
          <a:bodyPr anchor="b">
            <a:normAutofit/>
          </a:bodyPr>
          <a:lstStyle>
            <a:lvl1pPr>
              <a:defRPr sz="1999"/>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759222" y="514925"/>
            <a:ext cx="4512366" cy="5526437"/>
          </a:xfrm>
        </p:spPr>
        <p:txBody>
          <a:bodyPr>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77158" y="2777069"/>
            <a:ext cx="3853524" cy="2584449"/>
          </a:xfrm>
        </p:spPr>
        <p:txBody>
          <a:bodyPr>
            <a:normAutofit/>
          </a:bodyPr>
          <a:lstStyle>
            <a:lvl1pPr marL="0" indent="0">
              <a:buNone/>
              <a:defRPr sz="1400"/>
            </a:lvl1pPr>
            <a:lvl2pPr marL="456926" indent="0">
              <a:buNone/>
              <a:defRPr sz="1400"/>
            </a:lvl2pPr>
            <a:lvl3pPr marL="913852" indent="0">
              <a:buNone/>
              <a:defRPr sz="1200"/>
            </a:lvl3pPr>
            <a:lvl4pPr marL="1370778" indent="0">
              <a:buNone/>
              <a:defRPr sz="1000"/>
            </a:lvl4pPr>
            <a:lvl5pPr marL="1827703" indent="0">
              <a:buNone/>
              <a:defRPr sz="1000"/>
            </a:lvl5pPr>
            <a:lvl6pPr marL="2284628" indent="0">
              <a:buNone/>
              <a:defRPr sz="1000"/>
            </a:lvl6pPr>
            <a:lvl7pPr marL="2741554" indent="0">
              <a:buNone/>
              <a:defRPr sz="1000"/>
            </a:lvl7pPr>
            <a:lvl8pPr marL="3198480" indent="0">
              <a:buNone/>
              <a:defRPr sz="1000"/>
            </a:lvl8pPr>
            <a:lvl9pPr marL="3655406" indent="0">
              <a:buNone/>
              <a:defRPr sz="1000"/>
            </a:lvl9pPr>
          </a:lstStyle>
          <a:p>
            <a:pPr lvl="0"/>
            <a:r>
              <a:rPr lang="uk-UA"/>
              <a:t>Відредагуйте стиль зразка тексту</a:t>
            </a:r>
          </a:p>
        </p:txBody>
      </p:sp>
      <p:sp>
        <p:nvSpPr>
          <p:cNvPr id="5" name="Date Placeholder 4"/>
          <p:cNvSpPr>
            <a:spLocks noGrp="1"/>
          </p:cNvSpPr>
          <p:nvPr>
            <p:ph type="dt" sz="half" idx="10"/>
          </p:nvPr>
        </p:nvSpPr>
        <p:spPr/>
        <p:txBody>
          <a:bodyPr/>
          <a:lstStyle/>
          <a:p>
            <a:pPr rtl="0"/>
            <a:fld id="{74BC0183-BFBF-4CE9-BCFA-97A9D207D2AB}" type="datetime1">
              <a:rPr lang="uk-UA" noProof="0" smtClean="0"/>
              <a:t>09.10.2025</a:t>
            </a:fld>
            <a:endParaRPr lang="uk-UA" noProof="0" dirty="0"/>
          </a:p>
        </p:txBody>
      </p:sp>
      <p:sp>
        <p:nvSpPr>
          <p:cNvPr id="6" name="Footer Placeholder 5"/>
          <p:cNvSpPr>
            <a:spLocks noGrp="1"/>
          </p:cNvSpPr>
          <p:nvPr>
            <p:ph type="ftr" sz="quarter" idx="11"/>
          </p:nvPr>
        </p:nvSpPr>
        <p:spPr/>
        <p:txBody>
          <a:bodyPr/>
          <a:lstStyle/>
          <a:p>
            <a:pPr rtl="0"/>
            <a:r>
              <a:rPr lang="uk-UA" noProof="0"/>
              <a:t>Додайте нижній колонтитул</a:t>
            </a:r>
            <a:endParaRPr lang="uk-UA" noProof="0" dirty="0"/>
          </a:p>
        </p:txBody>
      </p:sp>
      <p:sp>
        <p:nvSpPr>
          <p:cNvPr id="7" name="Slide Number Placeholder 6"/>
          <p:cNvSpPr>
            <a:spLocks noGrp="1"/>
          </p:cNvSpPr>
          <p:nvPr>
            <p:ph type="sldNum" sz="quarter" idx="12"/>
          </p:nvPr>
        </p:nvSpPr>
        <p:spPr/>
        <p:txBody>
          <a:bodyPr/>
          <a:lstStyle/>
          <a:p>
            <a:pPr rtl="0"/>
            <a:fld id="{AAEAE4A8-A6E5-453E-B946-FB774B73F48C}" type="slidenum">
              <a:rPr lang="uk-UA" noProof="0" smtClean="0"/>
              <a:pPr rtl="0"/>
              <a:t>‹№›</a:t>
            </a:fld>
            <a:endParaRPr lang="uk-UA" noProof="0" dirty="0"/>
          </a:p>
        </p:txBody>
      </p:sp>
    </p:spTree>
    <p:extLst>
      <p:ext uri="{BB962C8B-B14F-4D97-AF65-F5344CB8AC3E}">
        <p14:creationId xmlns:p14="http://schemas.microsoft.com/office/powerpoint/2010/main" val="1187311683"/>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158" y="4800600"/>
            <a:ext cx="8594428" cy="566738"/>
          </a:xfrm>
        </p:spPr>
        <p:txBody>
          <a:bodyPr anchor="b">
            <a:normAutofit/>
          </a:bodyPr>
          <a:lstStyle>
            <a:lvl1pPr algn="l">
              <a:defRPr sz="2399"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77158" y="609600"/>
            <a:ext cx="8594429" cy="3845718"/>
          </a:xfrm>
        </p:spPr>
        <p:txBody>
          <a:bodyPr anchor="t">
            <a:normAutofit/>
          </a:bodyPr>
          <a:lstStyle>
            <a:lvl1pPr marL="0" indent="0" algn="ctr">
              <a:buNone/>
              <a:defRPr sz="1600"/>
            </a:lvl1pPr>
            <a:lvl2pPr marL="457063" indent="0">
              <a:buNone/>
              <a:defRPr sz="1600"/>
            </a:lvl2pPr>
            <a:lvl3pPr marL="914126" indent="0">
              <a:buNone/>
              <a:defRPr sz="1600"/>
            </a:lvl3pPr>
            <a:lvl4pPr marL="1371189" indent="0">
              <a:buNone/>
              <a:defRPr sz="1600"/>
            </a:lvl4pPr>
            <a:lvl5pPr marL="1828251" indent="0">
              <a:buNone/>
              <a:defRPr sz="1600"/>
            </a:lvl5pPr>
            <a:lvl6pPr marL="2285314" indent="0">
              <a:buNone/>
              <a:defRPr sz="1600"/>
            </a:lvl6pPr>
            <a:lvl7pPr marL="2742377" indent="0">
              <a:buNone/>
              <a:defRPr sz="1600"/>
            </a:lvl7pPr>
            <a:lvl8pPr marL="3199440" indent="0">
              <a:buNone/>
              <a:defRPr sz="1600"/>
            </a:lvl8pPr>
            <a:lvl9pPr marL="3656503"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77158" y="5367338"/>
            <a:ext cx="8594428" cy="674024"/>
          </a:xfrm>
        </p:spPr>
        <p:txBody>
          <a:bodyPr>
            <a:normAutofit/>
          </a:bodyPr>
          <a:lstStyle>
            <a:lvl1pPr marL="0" indent="0">
              <a:buNone/>
              <a:defRPr sz="12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uk-UA"/>
              <a:t>Відредагуйте стиль зразка тексту</a:t>
            </a:r>
          </a:p>
        </p:txBody>
      </p:sp>
      <p:sp>
        <p:nvSpPr>
          <p:cNvPr id="5" name="Date Placeholder 4"/>
          <p:cNvSpPr>
            <a:spLocks noGrp="1"/>
          </p:cNvSpPr>
          <p:nvPr>
            <p:ph type="dt" sz="half" idx="10"/>
          </p:nvPr>
        </p:nvSpPr>
        <p:spPr/>
        <p:txBody>
          <a:bodyPr/>
          <a:lstStyle/>
          <a:p>
            <a:pPr rtl="0"/>
            <a:fld id="{74BC0183-BFBF-4CE9-BCFA-97A9D207D2AB}" type="datetime1">
              <a:rPr lang="uk-UA" noProof="0" smtClean="0"/>
              <a:t>09.10.2025</a:t>
            </a:fld>
            <a:endParaRPr lang="uk-UA" noProof="0" dirty="0"/>
          </a:p>
        </p:txBody>
      </p:sp>
      <p:sp>
        <p:nvSpPr>
          <p:cNvPr id="6" name="Footer Placeholder 5"/>
          <p:cNvSpPr>
            <a:spLocks noGrp="1"/>
          </p:cNvSpPr>
          <p:nvPr>
            <p:ph type="ftr" sz="quarter" idx="11"/>
          </p:nvPr>
        </p:nvSpPr>
        <p:spPr/>
        <p:txBody>
          <a:bodyPr/>
          <a:lstStyle/>
          <a:p>
            <a:pPr rtl="0"/>
            <a:r>
              <a:rPr lang="uk-UA" noProof="0"/>
              <a:t>Додайте нижній колонтитул</a:t>
            </a:r>
            <a:endParaRPr lang="uk-UA" noProof="0" dirty="0"/>
          </a:p>
        </p:txBody>
      </p:sp>
      <p:sp>
        <p:nvSpPr>
          <p:cNvPr id="7" name="Slide Number Placeholder 6"/>
          <p:cNvSpPr>
            <a:spLocks noGrp="1"/>
          </p:cNvSpPr>
          <p:nvPr>
            <p:ph type="sldNum" sz="quarter" idx="12"/>
          </p:nvPr>
        </p:nvSpPr>
        <p:spPr/>
        <p:txBody>
          <a:bodyPr/>
          <a:lstStyle/>
          <a:p>
            <a:pPr rtl="0"/>
            <a:fld id="{AAEAE4A8-A6E5-453E-B946-FB774B73F48C}" type="slidenum">
              <a:rPr lang="uk-UA" noProof="0" smtClean="0"/>
              <a:pPr rtl="0"/>
              <a:t>‹№›</a:t>
            </a:fld>
            <a:endParaRPr lang="uk-UA" noProof="0" dirty="0"/>
          </a:p>
        </p:txBody>
      </p:sp>
    </p:spTree>
    <p:extLst>
      <p:ext uri="{BB962C8B-B14F-4D97-AF65-F5344CB8AC3E}">
        <p14:creationId xmlns:p14="http://schemas.microsoft.com/office/powerpoint/2010/main" val="3670863609"/>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88825"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158" y="609600"/>
            <a:ext cx="8594429" cy="132080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158" y="2160590"/>
            <a:ext cx="8594429" cy="3880773"/>
          </a:xfrm>
          <a:prstGeom prst="rect">
            <a:avLst/>
          </a:prstGeom>
        </p:spPr>
        <p:txBody>
          <a:bodyPr vert="horz" lIns="91440" tIns="45720" rIns="91440" bIns="45720" rtlCol="0">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203257" y="6041363"/>
            <a:ext cx="91170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rtl="0"/>
            <a:fld id="{74BC0183-BFBF-4CE9-BCFA-97A9D207D2AB}" type="datetime1">
              <a:rPr lang="uk-UA" noProof="0" smtClean="0"/>
              <a:t>09.10.2025</a:t>
            </a:fld>
            <a:endParaRPr lang="uk-UA" noProof="0" dirty="0"/>
          </a:p>
        </p:txBody>
      </p:sp>
      <p:sp>
        <p:nvSpPr>
          <p:cNvPr id="5" name="Footer Placeholder 4"/>
          <p:cNvSpPr>
            <a:spLocks noGrp="1"/>
          </p:cNvSpPr>
          <p:nvPr>
            <p:ph type="ftr" sz="quarter" idx="3"/>
          </p:nvPr>
        </p:nvSpPr>
        <p:spPr>
          <a:xfrm>
            <a:off x="677158" y="6041363"/>
            <a:ext cx="629597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rtl="0"/>
            <a:r>
              <a:rPr lang="uk-UA" noProof="0"/>
              <a:t>Додайте нижній колонтитул</a:t>
            </a:r>
            <a:endParaRPr lang="uk-UA" noProof="0" dirty="0"/>
          </a:p>
        </p:txBody>
      </p:sp>
      <p:sp>
        <p:nvSpPr>
          <p:cNvPr id="6" name="Slide Number Placeholder 5"/>
          <p:cNvSpPr>
            <a:spLocks noGrp="1"/>
          </p:cNvSpPr>
          <p:nvPr>
            <p:ph type="sldNum" sz="quarter" idx="4"/>
          </p:nvPr>
        </p:nvSpPr>
        <p:spPr>
          <a:xfrm>
            <a:off x="8588426" y="6041363"/>
            <a:ext cx="683161" cy="365125"/>
          </a:xfrm>
          <a:prstGeom prst="rect">
            <a:avLst/>
          </a:prstGeom>
        </p:spPr>
        <p:txBody>
          <a:bodyPr vert="horz" lIns="91440" tIns="45720" rIns="91440" bIns="45720" rtlCol="0" anchor="ctr"/>
          <a:lstStyle>
            <a:lvl1pPr algn="r">
              <a:defRPr sz="900">
                <a:solidFill>
                  <a:schemeClr val="accent1"/>
                </a:solidFill>
              </a:defRPr>
            </a:lvl1pPr>
          </a:lstStyle>
          <a:p>
            <a:pPr rtl="0"/>
            <a:fld id="{AAEAE4A8-A6E5-453E-B946-FB774B73F48C}" type="slidenum">
              <a:rPr lang="uk-UA" noProof="0" smtClean="0"/>
              <a:pPr rtl="0"/>
              <a:t>‹№›</a:t>
            </a:fld>
            <a:endParaRPr lang="uk-UA" noProof="0" dirty="0"/>
          </a:p>
        </p:txBody>
      </p:sp>
    </p:spTree>
    <p:extLst>
      <p:ext uri="{BB962C8B-B14F-4D97-AF65-F5344CB8AC3E}">
        <p14:creationId xmlns:p14="http://schemas.microsoft.com/office/powerpoint/2010/main" val="1412731150"/>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457063" rtl="0" eaLnBrk="1" latinLnBrk="0" hangingPunct="1">
        <a:spcBef>
          <a:spcPct val="0"/>
        </a:spcBef>
        <a:buNone/>
        <a:defRPr sz="3599"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797" indent="-342797" algn="l" defTabSz="457063" rtl="0" eaLnBrk="1" latinLnBrk="0" hangingPunct="1">
        <a:spcBef>
          <a:spcPts val="1000"/>
        </a:spcBef>
        <a:spcAft>
          <a:spcPts val="0"/>
        </a:spcAft>
        <a:buClr>
          <a:schemeClr val="accent1"/>
        </a:buClr>
        <a:buSzPct val="80000"/>
        <a:buFont typeface="Wingdings 3" charset="2"/>
        <a:buChar char=""/>
        <a:defRPr sz="1799" kern="1200">
          <a:solidFill>
            <a:schemeClr val="tx1">
              <a:lumMod val="75000"/>
              <a:lumOff val="25000"/>
            </a:schemeClr>
          </a:solidFill>
          <a:latin typeface="+mn-lt"/>
          <a:ea typeface="+mn-ea"/>
          <a:cs typeface="+mn-cs"/>
        </a:defRPr>
      </a:lvl1pPr>
      <a:lvl2pPr marL="742727" indent="-285664" algn="l" defTabSz="457063"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2657" indent="-228531" algn="l" defTabSz="457063"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599720" indent="-228531" algn="l" defTabSz="457063"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6783" indent="-228531" algn="l" defTabSz="457063"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3846" indent="-228531" algn="l" defTabSz="457063"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0908" indent="-228531" algn="l" defTabSz="457063"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7971" indent="-228531" algn="l" defTabSz="457063"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5034" indent="-228531" algn="l" defTabSz="457063"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063" rtl="0" eaLnBrk="1" latinLnBrk="0" hangingPunct="1">
        <a:defRPr sz="1799" kern="1200">
          <a:solidFill>
            <a:schemeClr val="tx1"/>
          </a:solidFill>
          <a:latin typeface="+mn-lt"/>
          <a:ea typeface="+mn-ea"/>
          <a:cs typeface="+mn-cs"/>
        </a:defRPr>
      </a:lvl1pPr>
      <a:lvl2pPr marL="457063" algn="l" defTabSz="457063" rtl="0" eaLnBrk="1" latinLnBrk="0" hangingPunct="1">
        <a:defRPr sz="1799" kern="1200">
          <a:solidFill>
            <a:schemeClr val="tx1"/>
          </a:solidFill>
          <a:latin typeface="+mn-lt"/>
          <a:ea typeface="+mn-ea"/>
          <a:cs typeface="+mn-cs"/>
        </a:defRPr>
      </a:lvl2pPr>
      <a:lvl3pPr marL="914126" algn="l" defTabSz="457063" rtl="0" eaLnBrk="1" latinLnBrk="0" hangingPunct="1">
        <a:defRPr sz="1799" kern="1200">
          <a:solidFill>
            <a:schemeClr val="tx1"/>
          </a:solidFill>
          <a:latin typeface="+mn-lt"/>
          <a:ea typeface="+mn-ea"/>
          <a:cs typeface="+mn-cs"/>
        </a:defRPr>
      </a:lvl3pPr>
      <a:lvl4pPr marL="1371189" algn="l" defTabSz="457063" rtl="0" eaLnBrk="1" latinLnBrk="0" hangingPunct="1">
        <a:defRPr sz="1799" kern="1200">
          <a:solidFill>
            <a:schemeClr val="tx1"/>
          </a:solidFill>
          <a:latin typeface="+mn-lt"/>
          <a:ea typeface="+mn-ea"/>
          <a:cs typeface="+mn-cs"/>
        </a:defRPr>
      </a:lvl4pPr>
      <a:lvl5pPr marL="1828251" algn="l" defTabSz="457063" rtl="0" eaLnBrk="1" latinLnBrk="0" hangingPunct="1">
        <a:defRPr sz="1799" kern="1200">
          <a:solidFill>
            <a:schemeClr val="tx1"/>
          </a:solidFill>
          <a:latin typeface="+mn-lt"/>
          <a:ea typeface="+mn-ea"/>
          <a:cs typeface="+mn-cs"/>
        </a:defRPr>
      </a:lvl5pPr>
      <a:lvl6pPr marL="2285314" algn="l" defTabSz="457063" rtl="0" eaLnBrk="1" latinLnBrk="0" hangingPunct="1">
        <a:defRPr sz="1799" kern="1200">
          <a:solidFill>
            <a:schemeClr val="tx1"/>
          </a:solidFill>
          <a:latin typeface="+mn-lt"/>
          <a:ea typeface="+mn-ea"/>
          <a:cs typeface="+mn-cs"/>
        </a:defRPr>
      </a:lvl6pPr>
      <a:lvl7pPr marL="2742377" algn="l" defTabSz="457063" rtl="0" eaLnBrk="1" latinLnBrk="0" hangingPunct="1">
        <a:defRPr sz="1799" kern="1200">
          <a:solidFill>
            <a:schemeClr val="tx1"/>
          </a:solidFill>
          <a:latin typeface="+mn-lt"/>
          <a:ea typeface="+mn-ea"/>
          <a:cs typeface="+mn-cs"/>
        </a:defRPr>
      </a:lvl7pPr>
      <a:lvl8pPr marL="3199440" algn="l" defTabSz="457063" rtl="0" eaLnBrk="1" latinLnBrk="0" hangingPunct="1">
        <a:defRPr sz="1799" kern="1200">
          <a:solidFill>
            <a:schemeClr val="tx1"/>
          </a:solidFill>
          <a:latin typeface="+mn-lt"/>
          <a:ea typeface="+mn-ea"/>
          <a:cs typeface="+mn-cs"/>
        </a:defRPr>
      </a:lvl8pPr>
      <a:lvl9pPr marL="3656503" algn="l" defTabSz="457063"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39"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2"/>
          <p:cNvSpPr>
            <a:spLocks noGrp="1"/>
          </p:cNvSpPr>
          <p:nvPr>
            <p:ph type="title"/>
          </p:nvPr>
        </p:nvSpPr>
        <p:spPr>
          <a:xfrm>
            <a:off x="0" y="1124744"/>
            <a:ext cx="9406780" cy="5733256"/>
          </a:xfrm>
        </p:spPr>
        <p:txBody>
          <a:bodyPr rtlCol="0">
            <a:noAutofit/>
          </a:bodyPr>
          <a:lstStyle/>
          <a:p>
            <a:pPr algn="ctr">
              <a:lnSpc>
                <a:spcPct val="115000"/>
              </a:lnSpc>
              <a:spcAft>
                <a:spcPts val="800"/>
              </a:spcAft>
            </a:pPr>
            <a:br>
              <a:rPr lang="uk-UA" sz="4400" b="1" dirty="0"/>
            </a:br>
            <a:r>
              <a:rPr lang="uk-UA" sz="2800" b="1" dirty="0">
                <a:effectLst/>
                <a:latin typeface="Arial" panose="020B0604020202020204" pitchFamily="34" charset="0"/>
                <a:ea typeface="Times New Roman" panose="02020603050405020304" pitchFamily="18" charset="0"/>
                <a:cs typeface="Times New Roman" panose="02020603050405020304" pitchFamily="18" charset="0"/>
              </a:rPr>
              <a:t>Аналіз роботи </a:t>
            </a:r>
            <a:br>
              <a:rPr lang="ru-RU" sz="2800" dirty="0">
                <a:effectLst/>
                <a:latin typeface="Calibri" panose="020F0502020204030204" pitchFamily="34" charset="0"/>
                <a:ea typeface="Times New Roman" panose="02020603050405020304" pitchFamily="18" charset="0"/>
                <a:cs typeface="Times New Roman" panose="02020603050405020304" pitchFamily="18" charset="0"/>
              </a:rPr>
            </a:br>
            <a:r>
              <a:rPr lang="uk-UA" sz="2800" b="1" dirty="0">
                <a:effectLst/>
                <a:latin typeface="Arial" panose="020B0604020202020204" pitchFamily="34" charset="0"/>
                <a:ea typeface="Times New Roman" panose="02020603050405020304" pitchFamily="18" charset="0"/>
                <a:cs typeface="Times New Roman" panose="02020603050405020304" pitchFamily="18" charset="0"/>
              </a:rPr>
              <a:t>Вінницького апеляційного суду</a:t>
            </a:r>
            <a:br>
              <a:rPr lang="ru-RU" sz="2800" dirty="0">
                <a:effectLst/>
                <a:latin typeface="Calibri" panose="020F0502020204030204" pitchFamily="34" charset="0"/>
                <a:ea typeface="Times New Roman" panose="02020603050405020304" pitchFamily="18" charset="0"/>
                <a:cs typeface="Times New Roman" panose="02020603050405020304" pitchFamily="18" charset="0"/>
              </a:rPr>
            </a:br>
            <a:r>
              <a:rPr lang="uk-UA" sz="2800" b="1" dirty="0">
                <a:effectLst/>
                <a:latin typeface="Arial" panose="020B0604020202020204" pitchFamily="34" charset="0"/>
                <a:ea typeface="Times New Roman" panose="02020603050405020304" pitchFamily="18" charset="0"/>
                <a:cs typeface="Times New Roman" panose="02020603050405020304" pitchFamily="18" charset="0"/>
              </a:rPr>
              <a:t>з  виконання вимог Закону України </a:t>
            </a:r>
            <a:br>
              <a:rPr lang="ru-RU" sz="2800" dirty="0">
                <a:effectLst/>
                <a:latin typeface="Calibri" panose="020F0502020204030204" pitchFamily="34" charset="0"/>
                <a:ea typeface="Times New Roman" panose="02020603050405020304" pitchFamily="18" charset="0"/>
                <a:cs typeface="Times New Roman" panose="02020603050405020304" pitchFamily="18" charset="0"/>
              </a:rPr>
            </a:br>
            <a:r>
              <a:rPr lang="uk-UA" sz="2800" b="1" dirty="0">
                <a:effectLst/>
                <a:latin typeface="Arial" panose="020B0604020202020204" pitchFamily="34" charset="0"/>
                <a:ea typeface="Times New Roman" panose="02020603050405020304" pitchFamily="18" charset="0"/>
                <a:cs typeface="Times New Roman" panose="02020603050405020304" pitchFamily="18" charset="0"/>
              </a:rPr>
              <a:t>від 13 січня 2011 року № 2939-</a:t>
            </a:r>
            <a:r>
              <a:rPr lang="en-US" sz="2800" b="1" dirty="0">
                <a:effectLst/>
                <a:latin typeface="Arial" panose="020B0604020202020204" pitchFamily="34" charset="0"/>
                <a:ea typeface="Times New Roman" panose="02020603050405020304" pitchFamily="18" charset="0"/>
                <a:cs typeface="Times New Roman" panose="02020603050405020304" pitchFamily="18" charset="0"/>
              </a:rPr>
              <a:t>VI </a:t>
            </a:r>
            <a:br>
              <a:rPr lang="ru-RU" sz="2800" dirty="0">
                <a:effectLst/>
                <a:latin typeface="Calibri" panose="020F0502020204030204" pitchFamily="34" charset="0"/>
                <a:ea typeface="Times New Roman" panose="02020603050405020304" pitchFamily="18" charset="0"/>
                <a:cs typeface="Times New Roman" panose="02020603050405020304" pitchFamily="18" charset="0"/>
              </a:rPr>
            </a:br>
            <a:r>
              <a:rPr lang="uk-UA" sz="2800" b="1" dirty="0">
                <a:effectLst/>
                <a:latin typeface="Arial" panose="020B0604020202020204" pitchFamily="34" charset="0"/>
                <a:ea typeface="Times New Roman" panose="02020603050405020304" pitchFamily="18" charset="0"/>
                <a:cs typeface="Times New Roman" panose="02020603050405020304" pitchFamily="18" charset="0"/>
              </a:rPr>
              <a:t>«Про доступ до публічної інформації» </a:t>
            </a:r>
            <a:br>
              <a:rPr lang="ru-RU" sz="2800" dirty="0">
                <a:effectLst/>
                <a:latin typeface="Calibri" panose="020F0502020204030204" pitchFamily="34" charset="0"/>
                <a:ea typeface="Times New Roman" panose="02020603050405020304" pitchFamily="18" charset="0"/>
                <a:cs typeface="Times New Roman" panose="02020603050405020304" pitchFamily="18" charset="0"/>
              </a:rPr>
            </a:br>
            <a:r>
              <a:rPr lang="uk-UA" sz="2800" b="1" dirty="0">
                <a:effectLst/>
                <a:latin typeface="Arial" panose="020B0604020202020204" pitchFamily="34" charset="0"/>
                <a:ea typeface="Times New Roman" panose="02020603050405020304" pitchFamily="18" charset="0"/>
                <a:cs typeface="Times New Roman" panose="02020603050405020304" pitchFamily="18" charset="0"/>
              </a:rPr>
              <a:t>за ІІІ квартал 2025 року</a:t>
            </a:r>
            <a:br>
              <a:rPr lang="uk-UA" sz="2800" b="1" dirty="0">
                <a:effectLst/>
                <a:latin typeface="Arial" panose="020B0604020202020204" pitchFamily="34" charset="0"/>
                <a:ea typeface="Times New Roman" panose="02020603050405020304" pitchFamily="18" charset="0"/>
                <a:cs typeface="Times New Roman" panose="02020603050405020304" pitchFamily="18" charset="0"/>
              </a:rPr>
            </a:br>
            <a:br>
              <a:rPr lang="uk-UA" sz="2800" b="1" dirty="0">
                <a:effectLst/>
                <a:latin typeface="Arial" panose="020B0604020202020204" pitchFamily="34" charset="0"/>
                <a:ea typeface="Times New Roman" panose="02020603050405020304" pitchFamily="18" charset="0"/>
                <a:cs typeface="Times New Roman" panose="02020603050405020304" pitchFamily="18" charset="0"/>
              </a:rPr>
            </a:br>
            <a:br>
              <a:rPr lang="uk-UA" sz="2800" b="1" dirty="0">
                <a:effectLst/>
                <a:latin typeface="Arial" panose="020B0604020202020204" pitchFamily="34" charset="0"/>
                <a:ea typeface="Times New Roman" panose="02020603050405020304" pitchFamily="18" charset="0"/>
                <a:cs typeface="Times New Roman" panose="02020603050405020304" pitchFamily="18" charset="0"/>
              </a:rPr>
            </a:br>
            <a:r>
              <a:rPr lang="ru-RU" sz="1400" b="1"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За </a:t>
            </a:r>
            <a:r>
              <a:rPr lang="ru-RU" sz="1400" b="1" dirty="0" err="1">
                <a:solidFill>
                  <a:schemeClr val="tx1"/>
                </a:solidFill>
                <a:latin typeface="Arial" panose="020B0604020202020204" pitchFamily="34" charset="0"/>
                <a:ea typeface="Times New Roman" panose="02020603050405020304" pitchFamily="18" charset="0"/>
                <a:cs typeface="Times New Roman" panose="02020603050405020304" pitchFamily="18" charset="0"/>
              </a:rPr>
              <a:t>звітний</a:t>
            </a:r>
            <a:r>
              <a:rPr lang="ru-RU" sz="1400" b="1"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 </a:t>
            </a:r>
            <a:r>
              <a:rPr lang="ru-RU" sz="1400" b="1" dirty="0" err="1">
                <a:solidFill>
                  <a:schemeClr val="tx1"/>
                </a:solidFill>
                <a:latin typeface="Arial" panose="020B0604020202020204" pitchFamily="34" charset="0"/>
                <a:ea typeface="Times New Roman" panose="02020603050405020304" pitchFamily="18" charset="0"/>
                <a:cs typeface="Times New Roman" panose="02020603050405020304" pitchFamily="18" charset="0"/>
              </a:rPr>
              <a:t>період</a:t>
            </a:r>
            <a:r>
              <a:rPr lang="ru-RU" sz="1400" b="1"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 до </a:t>
            </a:r>
            <a:r>
              <a:rPr lang="ru-RU" sz="1400" b="1" dirty="0" err="1">
                <a:solidFill>
                  <a:schemeClr val="tx1"/>
                </a:solidFill>
                <a:latin typeface="Arial" panose="020B0604020202020204" pitchFamily="34" charset="0"/>
                <a:ea typeface="Times New Roman" panose="02020603050405020304" pitchFamily="18" charset="0"/>
                <a:cs typeface="Times New Roman" panose="02020603050405020304" pitchFamily="18" charset="0"/>
              </a:rPr>
              <a:t>Вінницького</a:t>
            </a:r>
            <a:r>
              <a:rPr lang="ru-RU" sz="1400" b="1"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 </a:t>
            </a:r>
            <a:r>
              <a:rPr lang="ru-RU" sz="1400" b="1" dirty="0" err="1">
                <a:solidFill>
                  <a:schemeClr val="tx1"/>
                </a:solidFill>
                <a:latin typeface="Arial" panose="020B0604020202020204" pitchFamily="34" charset="0"/>
                <a:ea typeface="Times New Roman" panose="02020603050405020304" pitchFamily="18" charset="0"/>
                <a:cs typeface="Times New Roman" panose="02020603050405020304" pitchFamily="18" charset="0"/>
              </a:rPr>
              <a:t>апеляційного</a:t>
            </a:r>
            <a:r>
              <a:rPr lang="ru-RU" sz="1400" b="1"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 суду </a:t>
            </a:r>
            <a:r>
              <a:rPr lang="ru-RU" sz="1400" b="1" dirty="0" err="1">
                <a:solidFill>
                  <a:schemeClr val="tx1"/>
                </a:solidFill>
                <a:latin typeface="Arial" panose="020B0604020202020204" pitchFamily="34" charset="0"/>
                <a:ea typeface="Times New Roman" panose="02020603050405020304" pitchFamily="18" charset="0"/>
                <a:cs typeface="Times New Roman" panose="02020603050405020304" pitchFamily="18" charset="0"/>
              </a:rPr>
              <a:t>надійшло</a:t>
            </a:r>
            <a:r>
              <a:rPr lang="ru-RU" sz="1400" b="1"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 46 </a:t>
            </a:r>
            <a:r>
              <a:rPr lang="ru-RU" sz="1400" b="1" dirty="0" err="1">
                <a:solidFill>
                  <a:schemeClr val="tx1"/>
                </a:solidFill>
                <a:latin typeface="Arial" panose="020B0604020202020204" pitchFamily="34" charset="0"/>
                <a:ea typeface="Times New Roman" panose="02020603050405020304" pitchFamily="18" charset="0"/>
                <a:cs typeface="Times New Roman" panose="02020603050405020304" pitchFamily="18" charset="0"/>
              </a:rPr>
              <a:t>запитів</a:t>
            </a:r>
            <a:r>
              <a:rPr lang="ru-RU" sz="1400" b="1"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 на </a:t>
            </a:r>
            <a:r>
              <a:rPr lang="ru-RU" sz="1400" b="1" dirty="0" err="1">
                <a:solidFill>
                  <a:schemeClr val="tx1"/>
                </a:solidFill>
                <a:latin typeface="Arial" panose="020B0604020202020204" pitchFamily="34" charset="0"/>
                <a:ea typeface="Times New Roman" panose="02020603050405020304" pitchFamily="18" charset="0"/>
                <a:cs typeface="Times New Roman" panose="02020603050405020304" pitchFamily="18" charset="0"/>
              </a:rPr>
              <a:t>отримання</a:t>
            </a:r>
            <a:r>
              <a:rPr lang="ru-RU" sz="1400" b="1"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 </a:t>
            </a:r>
            <a:r>
              <a:rPr lang="ru-RU" sz="1400" b="1" dirty="0" err="1">
                <a:solidFill>
                  <a:schemeClr val="tx1"/>
                </a:solidFill>
                <a:latin typeface="Arial" panose="020B0604020202020204" pitchFamily="34" charset="0"/>
                <a:ea typeface="Times New Roman" panose="02020603050405020304" pitchFamily="18" charset="0"/>
                <a:cs typeface="Times New Roman" panose="02020603050405020304" pitchFamily="18" charset="0"/>
              </a:rPr>
              <a:t>публічної</a:t>
            </a:r>
            <a:r>
              <a:rPr lang="ru-RU" sz="1400" b="1"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 </a:t>
            </a:r>
            <a:r>
              <a:rPr lang="ru-RU" sz="1400" b="1" dirty="0" err="1">
                <a:solidFill>
                  <a:schemeClr val="tx1"/>
                </a:solidFill>
                <a:latin typeface="Arial" panose="020B0604020202020204" pitchFamily="34" charset="0"/>
                <a:ea typeface="Times New Roman" panose="02020603050405020304" pitchFamily="18" charset="0"/>
                <a:cs typeface="Times New Roman" panose="02020603050405020304" pitchFamily="18" charset="0"/>
              </a:rPr>
              <a:t>інформації</a:t>
            </a:r>
            <a:r>
              <a:rPr lang="ru-RU" sz="1400" b="1"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 </a:t>
            </a:r>
            <a:r>
              <a:rPr lang="ru-RU" sz="1400" b="1" dirty="0" err="1">
                <a:solidFill>
                  <a:schemeClr val="tx1"/>
                </a:solidFill>
                <a:latin typeface="Arial" panose="020B0604020202020204" pitchFamily="34" charset="0"/>
                <a:ea typeface="Times New Roman" panose="02020603050405020304" pitchFamily="18" charset="0"/>
                <a:cs typeface="Times New Roman" panose="02020603050405020304" pitchFamily="18" charset="0"/>
              </a:rPr>
              <a:t>відсоткове</a:t>
            </a:r>
            <a:r>
              <a:rPr lang="ru-RU" sz="1400" b="1"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 </a:t>
            </a:r>
            <a:r>
              <a:rPr lang="ru-RU" sz="1400" b="1" dirty="0" err="1">
                <a:solidFill>
                  <a:schemeClr val="tx1"/>
                </a:solidFill>
                <a:latin typeface="Arial" panose="020B0604020202020204" pitchFamily="34" charset="0"/>
                <a:ea typeface="Times New Roman" panose="02020603050405020304" pitchFamily="18" charset="0"/>
                <a:cs typeface="Times New Roman" panose="02020603050405020304" pitchFamily="18" charset="0"/>
              </a:rPr>
              <a:t>значення</a:t>
            </a:r>
            <a:r>
              <a:rPr lang="ru-RU" sz="1400" b="1"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 та </a:t>
            </a:r>
            <a:r>
              <a:rPr lang="ru-RU" sz="1400" b="1" dirty="0" err="1">
                <a:solidFill>
                  <a:schemeClr val="tx1"/>
                </a:solidFill>
                <a:latin typeface="Arial" panose="020B0604020202020204" pitchFamily="34" charset="0"/>
                <a:ea typeface="Times New Roman" panose="02020603050405020304" pitchFamily="18" charset="0"/>
                <a:cs typeface="Times New Roman" panose="02020603050405020304" pitchFamily="18" charset="0"/>
              </a:rPr>
              <a:t>класифікація</a:t>
            </a:r>
            <a:r>
              <a:rPr lang="ru-RU" sz="1400" b="1"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 </a:t>
            </a:r>
            <a:r>
              <a:rPr lang="ru-RU" sz="1400" b="1" dirty="0" err="1">
                <a:solidFill>
                  <a:schemeClr val="tx1"/>
                </a:solidFill>
                <a:latin typeface="Arial" panose="020B0604020202020204" pitchFamily="34" charset="0"/>
                <a:ea typeface="Times New Roman" panose="02020603050405020304" pitchFamily="18" charset="0"/>
                <a:cs typeface="Times New Roman" panose="02020603050405020304" pitchFamily="18" charset="0"/>
              </a:rPr>
              <a:t>яких</a:t>
            </a:r>
            <a:r>
              <a:rPr lang="ru-RU" sz="1400" b="1"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 подана </a:t>
            </a:r>
            <a:r>
              <a:rPr lang="ru-RU" sz="1400" b="1" dirty="0" err="1">
                <a:solidFill>
                  <a:schemeClr val="tx1"/>
                </a:solidFill>
                <a:latin typeface="Arial" panose="020B0604020202020204" pitchFamily="34" charset="0"/>
                <a:ea typeface="Times New Roman" panose="02020603050405020304" pitchFamily="18" charset="0"/>
                <a:cs typeface="Times New Roman" panose="02020603050405020304" pitchFamily="18" charset="0"/>
              </a:rPr>
              <a:t>нижче</a:t>
            </a:r>
            <a:r>
              <a:rPr lang="ru-RU" sz="1400" b="1"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a:t>
            </a:r>
            <a:endParaRPr lang="uk-UA" sz="1400" b="1" dirty="0">
              <a:solidFill>
                <a:schemeClr val="tx1"/>
              </a:solidFill>
            </a:endParaRPr>
          </a:p>
        </p:txBody>
      </p:sp>
      <p:pic>
        <p:nvPicPr>
          <p:cNvPr id="5" name="Рисунок 4"/>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9884669" y="0"/>
            <a:ext cx="2037698" cy="1800000"/>
          </a:xfrm>
          <a:prstGeom prst="rect">
            <a:avLst/>
          </a:prstGeom>
        </p:spPr>
      </p:pic>
      <p:sp>
        <p:nvSpPr>
          <p:cNvPr id="6" name="TextBox 5">
            <a:extLst>
              <a:ext uri="{FF2B5EF4-FFF2-40B4-BE49-F238E27FC236}">
                <a16:creationId xmlns:a16="http://schemas.microsoft.com/office/drawing/2014/main" id="{E21BFAA8-38C7-4434-8543-45E56B7DF546}"/>
              </a:ext>
            </a:extLst>
          </p:cNvPr>
          <p:cNvSpPr txBox="1"/>
          <p:nvPr/>
        </p:nvSpPr>
        <p:spPr>
          <a:xfrm>
            <a:off x="45740" y="0"/>
            <a:ext cx="9361040" cy="1550874"/>
          </a:xfrm>
          <a:prstGeom prst="rect">
            <a:avLst/>
          </a:prstGeom>
          <a:noFill/>
        </p:spPr>
        <p:txBody>
          <a:bodyPr wrap="square">
            <a:spAutoFit/>
          </a:bodyPr>
          <a:lstStyle/>
          <a:p>
            <a:pPr>
              <a:lnSpc>
                <a:spcPct val="115000"/>
              </a:lnSpc>
              <a:spcAft>
                <a:spcPts val="800"/>
              </a:spcAft>
            </a:pPr>
            <a:r>
              <a:rPr lang="uk-UA" sz="1200" dirty="0">
                <a:effectLst/>
                <a:latin typeface="Arial" panose="020B0604020202020204" pitchFamily="34" charset="0"/>
                <a:ea typeface="Times New Roman" panose="02020603050405020304" pitchFamily="18" charset="0"/>
                <a:cs typeface="Times New Roman" panose="02020603050405020304" pitchFamily="18" charset="0"/>
              </a:rPr>
              <a:t>ПОГОДЖЕНО	 				                                                                                    Розмістити в «Підсумки роботи»</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800"/>
              </a:spcAft>
            </a:pPr>
            <a:r>
              <a:rPr lang="uk-UA" sz="1200" dirty="0">
                <a:effectLst/>
                <a:latin typeface="Arial" panose="020B0604020202020204" pitchFamily="34" charset="0"/>
                <a:ea typeface="Times New Roman" panose="02020603050405020304" pitchFamily="18" charset="0"/>
                <a:cs typeface="Times New Roman" panose="02020603050405020304" pitchFamily="18" charset="0"/>
              </a:rPr>
              <a:t>Голова суду</a:t>
            </a:r>
          </a:p>
          <a:p>
            <a:pPr>
              <a:lnSpc>
                <a:spcPct val="115000"/>
              </a:lnSpc>
              <a:spcAft>
                <a:spcPts val="800"/>
              </a:spcAft>
            </a:pPr>
            <a:r>
              <a:rPr lang="uk-UA" sz="1200" dirty="0">
                <a:effectLst/>
                <a:latin typeface="Arial" panose="020B0604020202020204" pitchFamily="34" charset="0"/>
                <a:ea typeface="Times New Roman" panose="02020603050405020304" pitchFamily="18" charset="0"/>
                <a:cs typeface="Times New Roman" panose="02020603050405020304" pitchFamily="18" charset="0"/>
              </a:rPr>
              <a:t>Вінницького апеляційного суду </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800"/>
              </a:spcAft>
            </a:pPr>
            <a:r>
              <a:rPr lang="uk-UA" sz="1200" dirty="0">
                <a:effectLst/>
                <a:latin typeface="Arial" panose="020B0604020202020204" pitchFamily="34" charset="0"/>
                <a:ea typeface="Times New Roman" panose="02020603050405020304" pitchFamily="18" charset="0"/>
                <a:cs typeface="Times New Roman" panose="02020603050405020304" pitchFamily="18" charset="0"/>
              </a:rPr>
              <a:t>/підпис/   Сергій МЕДВЕЦЬКИЙ</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800"/>
              </a:spcAft>
            </a:pPr>
            <a:r>
              <a:rPr lang="uk-UA" sz="1200" dirty="0">
                <a:effectLst/>
                <a:latin typeface="Arial" panose="020B0604020202020204" pitchFamily="34" charset="0"/>
                <a:ea typeface="Times New Roman" panose="02020603050405020304" pitchFamily="18" charset="0"/>
                <a:cs typeface="Times New Roman" panose="02020603050405020304" pitchFamily="18" charset="0"/>
              </a:rPr>
              <a:t>08 жовтня 2025 року</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8287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403772-8361-4999-8669-26B69BCA815B}"/>
              </a:ext>
            </a:extLst>
          </p:cNvPr>
          <p:cNvSpPr>
            <a:spLocks noGrp="1"/>
          </p:cNvSpPr>
          <p:nvPr>
            <p:ph type="title"/>
          </p:nvPr>
        </p:nvSpPr>
        <p:spPr>
          <a:xfrm>
            <a:off x="0" y="0"/>
            <a:ext cx="9271587" cy="980728"/>
          </a:xfrm>
        </p:spPr>
        <p:txBody>
          <a:bodyPr>
            <a:normAutofit/>
          </a:bodyPr>
          <a:lstStyle/>
          <a:p>
            <a:r>
              <a:rPr lang="ru-RU" sz="2800" dirty="0" err="1"/>
              <a:t>Класифікація</a:t>
            </a:r>
            <a:r>
              <a:rPr lang="ru-RU" sz="2800" dirty="0"/>
              <a:t> </a:t>
            </a:r>
            <a:r>
              <a:rPr lang="ru-RU" sz="2800" dirty="0" err="1"/>
              <a:t>запитів</a:t>
            </a:r>
            <a:r>
              <a:rPr lang="ru-RU" sz="2800" dirty="0"/>
              <a:t> на </a:t>
            </a:r>
            <a:r>
              <a:rPr lang="ru-RU" sz="2800" dirty="0" err="1"/>
              <a:t>інформацію</a:t>
            </a:r>
            <a:r>
              <a:rPr lang="ru-RU" sz="2800" dirty="0"/>
              <a:t> за формою </a:t>
            </a:r>
            <a:r>
              <a:rPr lang="ru-RU" sz="2800" dirty="0" err="1"/>
              <a:t>надходження</a:t>
            </a:r>
            <a:endParaRPr lang="ru-RU" sz="2800" dirty="0"/>
          </a:p>
        </p:txBody>
      </p:sp>
      <p:graphicFrame>
        <p:nvGraphicFramePr>
          <p:cNvPr id="9" name="Объект 8">
            <a:extLst>
              <a:ext uri="{FF2B5EF4-FFF2-40B4-BE49-F238E27FC236}">
                <a16:creationId xmlns:a16="http://schemas.microsoft.com/office/drawing/2014/main" id="{14303A20-FEF6-48E2-A3C8-98C6D893DC1D}"/>
              </a:ext>
            </a:extLst>
          </p:cNvPr>
          <p:cNvGraphicFramePr>
            <a:graphicFrameLocks noGrp="1"/>
          </p:cNvGraphicFramePr>
          <p:nvPr>
            <p:ph idx="1"/>
            <p:extLst>
              <p:ext uri="{D42A27DB-BD31-4B8C-83A1-F6EECF244321}">
                <p14:modId xmlns:p14="http://schemas.microsoft.com/office/powerpoint/2010/main" val="3751468875"/>
              </p:ext>
            </p:extLst>
          </p:nvPr>
        </p:nvGraphicFramePr>
        <p:xfrm>
          <a:off x="117748" y="900000"/>
          <a:ext cx="9225260" cy="5760640"/>
        </p:xfrm>
        <a:graphic>
          <a:graphicData uri="http://schemas.openxmlformats.org/drawingml/2006/chart">
            <c:chart xmlns:c="http://schemas.openxmlformats.org/drawingml/2006/chart" xmlns:r="http://schemas.openxmlformats.org/officeDocument/2006/relationships" r:id="rId2"/>
          </a:graphicData>
        </a:graphic>
      </p:graphicFrame>
      <p:pic>
        <p:nvPicPr>
          <p:cNvPr id="4" name="Рисунок 3"/>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9884669" y="0"/>
            <a:ext cx="2037698" cy="1800000"/>
          </a:xfrm>
          <a:prstGeom prst="rect">
            <a:avLst/>
          </a:prstGeom>
        </p:spPr>
      </p:pic>
    </p:spTree>
    <p:extLst>
      <p:ext uri="{BB962C8B-B14F-4D97-AF65-F5344CB8AC3E}">
        <p14:creationId xmlns:p14="http://schemas.microsoft.com/office/powerpoint/2010/main" val="1809343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76EBE5-5B4F-4C98-922B-8027FE07A564}"/>
              </a:ext>
            </a:extLst>
          </p:cNvPr>
          <p:cNvSpPr>
            <a:spLocks noGrp="1"/>
          </p:cNvSpPr>
          <p:nvPr>
            <p:ph type="title"/>
          </p:nvPr>
        </p:nvSpPr>
        <p:spPr>
          <a:xfrm>
            <a:off x="0" y="0"/>
            <a:ext cx="9622804" cy="980728"/>
          </a:xfrm>
        </p:spPr>
        <p:txBody>
          <a:bodyPr>
            <a:normAutofit/>
          </a:bodyPr>
          <a:lstStyle/>
          <a:p>
            <a:r>
              <a:rPr lang="ru-RU" sz="2800" dirty="0" err="1"/>
              <a:t>Класифікація</a:t>
            </a:r>
            <a:r>
              <a:rPr lang="ru-RU" sz="2800" dirty="0"/>
              <a:t> </a:t>
            </a:r>
            <a:r>
              <a:rPr lang="ru-RU" sz="2800" dirty="0" err="1"/>
              <a:t>суб'єктів</a:t>
            </a:r>
            <a:r>
              <a:rPr lang="ru-RU" sz="2800" dirty="0"/>
              <a:t> </a:t>
            </a:r>
            <a:r>
              <a:rPr lang="ru-RU" sz="2800" dirty="0" err="1"/>
              <a:t>відносин</a:t>
            </a:r>
            <a:r>
              <a:rPr lang="ru-RU" sz="2800" dirty="0"/>
              <a:t> у </a:t>
            </a:r>
            <a:r>
              <a:rPr lang="ru-RU" sz="2800" dirty="0" err="1"/>
              <a:t>сфері</a:t>
            </a:r>
            <a:r>
              <a:rPr lang="ru-RU" sz="2800" dirty="0"/>
              <a:t> доступу до </a:t>
            </a:r>
            <a:r>
              <a:rPr lang="ru-RU" sz="2800" dirty="0" err="1"/>
              <a:t>публічної</a:t>
            </a:r>
            <a:r>
              <a:rPr lang="ru-RU" sz="2800" dirty="0"/>
              <a:t> </a:t>
            </a:r>
            <a:r>
              <a:rPr lang="ru-RU" sz="2800" dirty="0" err="1"/>
              <a:t>інформації</a:t>
            </a:r>
            <a:endParaRPr lang="ru-RU" sz="2800" dirty="0"/>
          </a:p>
        </p:txBody>
      </p:sp>
      <p:graphicFrame>
        <p:nvGraphicFramePr>
          <p:cNvPr id="6" name="Объект 5">
            <a:extLst>
              <a:ext uri="{FF2B5EF4-FFF2-40B4-BE49-F238E27FC236}">
                <a16:creationId xmlns:a16="http://schemas.microsoft.com/office/drawing/2014/main" id="{A6D5AA05-FACD-4FEE-9B4D-B1EB6C362919}"/>
              </a:ext>
            </a:extLst>
          </p:cNvPr>
          <p:cNvGraphicFramePr>
            <a:graphicFrameLocks noGrp="1"/>
          </p:cNvGraphicFramePr>
          <p:nvPr>
            <p:ph idx="1"/>
            <p:extLst>
              <p:ext uri="{D42A27DB-BD31-4B8C-83A1-F6EECF244321}">
                <p14:modId xmlns:p14="http://schemas.microsoft.com/office/powerpoint/2010/main" val="1698641229"/>
              </p:ext>
            </p:extLst>
          </p:nvPr>
        </p:nvGraphicFramePr>
        <p:xfrm>
          <a:off x="45740" y="980728"/>
          <a:ext cx="9289032" cy="5760640"/>
        </p:xfrm>
        <a:graphic>
          <a:graphicData uri="http://schemas.openxmlformats.org/drawingml/2006/chart">
            <c:chart xmlns:c="http://schemas.openxmlformats.org/drawingml/2006/chart" xmlns:r="http://schemas.openxmlformats.org/officeDocument/2006/relationships" r:id="rId2"/>
          </a:graphicData>
        </a:graphic>
      </p:graphicFrame>
      <p:pic>
        <p:nvPicPr>
          <p:cNvPr id="4" name="Рисунок 3"/>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9884669" y="0"/>
            <a:ext cx="2037698" cy="1800000"/>
          </a:xfrm>
          <a:prstGeom prst="rect">
            <a:avLst/>
          </a:prstGeom>
        </p:spPr>
      </p:pic>
    </p:spTree>
    <p:extLst>
      <p:ext uri="{BB962C8B-B14F-4D97-AF65-F5344CB8AC3E}">
        <p14:creationId xmlns:p14="http://schemas.microsoft.com/office/powerpoint/2010/main" val="4071495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76EBE5-5B4F-4C98-922B-8027FE07A564}"/>
              </a:ext>
            </a:extLst>
          </p:cNvPr>
          <p:cNvSpPr>
            <a:spLocks noGrp="1"/>
          </p:cNvSpPr>
          <p:nvPr>
            <p:ph type="title"/>
          </p:nvPr>
        </p:nvSpPr>
        <p:spPr>
          <a:xfrm>
            <a:off x="0" y="0"/>
            <a:ext cx="9622804" cy="980728"/>
          </a:xfrm>
        </p:spPr>
        <p:txBody>
          <a:bodyPr>
            <a:normAutofit/>
          </a:bodyPr>
          <a:lstStyle/>
          <a:p>
            <a:r>
              <a:rPr lang="ru-RU" sz="2800" dirty="0" err="1"/>
              <a:t>Питання</a:t>
            </a:r>
            <a:r>
              <a:rPr lang="ru-RU" sz="2800" dirty="0"/>
              <a:t> </a:t>
            </a:r>
            <a:r>
              <a:rPr lang="ru-RU" sz="2800" dirty="0" err="1"/>
              <a:t>порушені</a:t>
            </a:r>
            <a:r>
              <a:rPr lang="ru-RU" sz="2800" dirty="0"/>
              <a:t> у </a:t>
            </a:r>
            <a:r>
              <a:rPr lang="ru-RU" sz="2800" dirty="0" err="1"/>
              <a:t>запитах</a:t>
            </a:r>
            <a:endParaRPr lang="ru-RU" sz="2800" dirty="0"/>
          </a:p>
        </p:txBody>
      </p:sp>
      <p:pic>
        <p:nvPicPr>
          <p:cNvPr id="4" name="Рисунок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9884669" y="0"/>
            <a:ext cx="2037698" cy="1800000"/>
          </a:xfrm>
          <a:prstGeom prst="rect">
            <a:avLst/>
          </a:prstGeom>
        </p:spPr>
      </p:pic>
      <p:graphicFrame>
        <p:nvGraphicFramePr>
          <p:cNvPr id="5" name="Місце для вмісту 4">
            <a:extLst>
              <a:ext uri="{FF2B5EF4-FFF2-40B4-BE49-F238E27FC236}">
                <a16:creationId xmlns:a16="http://schemas.microsoft.com/office/drawing/2014/main" id="{AAA8D8F8-50F2-4B53-8602-6A3712CB5AB6}"/>
              </a:ext>
            </a:extLst>
          </p:cNvPr>
          <p:cNvGraphicFramePr>
            <a:graphicFrameLocks noGrp="1"/>
          </p:cNvGraphicFramePr>
          <p:nvPr>
            <p:ph idx="1"/>
            <p:extLst>
              <p:ext uri="{D42A27DB-BD31-4B8C-83A1-F6EECF244321}">
                <p14:modId xmlns:p14="http://schemas.microsoft.com/office/powerpoint/2010/main" val="415466138"/>
              </p:ext>
            </p:extLst>
          </p:nvPr>
        </p:nvGraphicFramePr>
        <p:xfrm>
          <a:off x="677863" y="1052736"/>
          <a:ext cx="8593137" cy="51845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49305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904DD03-F276-4130-9920-12FDBAD4081B}"/>
              </a:ext>
            </a:extLst>
          </p:cNvPr>
          <p:cNvSpPr>
            <a:spLocks noGrp="1"/>
          </p:cNvSpPr>
          <p:nvPr>
            <p:ph type="title"/>
          </p:nvPr>
        </p:nvSpPr>
        <p:spPr>
          <a:xfrm>
            <a:off x="0" y="0"/>
            <a:ext cx="9271587" cy="908720"/>
          </a:xfrm>
        </p:spPr>
        <p:txBody>
          <a:bodyPr>
            <a:noAutofit/>
          </a:bodyPr>
          <a:lstStyle/>
          <a:p>
            <a:r>
              <a:rPr lang="ru-RU" sz="2800" dirty="0" err="1"/>
              <a:t>Класифікація</a:t>
            </a:r>
            <a:r>
              <a:rPr lang="ru-RU" sz="2800" dirty="0"/>
              <a:t> за результатами </a:t>
            </a:r>
            <a:r>
              <a:rPr lang="ru-RU" sz="2800" dirty="0" err="1"/>
              <a:t>розгляду</a:t>
            </a:r>
            <a:r>
              <a:rPr lang="ru-RU" sz="2800" dirty="0"/>
              <a:t> </a:t>
            </a:r>
            <a:r>
              <a:rPr lang="ru-RU" sz="2800" dirty="0" err="1"/>
              <a:t>запитів</a:t>
            </a:r>
            <a:r>
              <a:rPr lang="ru-RU" sz="2800" dirty="0"/>
              <a:t> на </a:t>
            </a:r>
            <a:r>
              <a:rPr lang="ru-RU" sz="2800" dirty="0" err="1"/>
              <a:t>інформацію</a:t>
            </a:r>
            <a:r>
              <a:rPr lang="ru-RU" sz="2800" dirty="0"/>
              <a:t> </a:t>
            </a:r>
          </a:p>
        </p:txBody>
      </p:sp>
      <p:graphicFrame>
        <p:nvGraphicFramePr>
          <p:cNvPr id="6" name="Объект 5">
            <a:extLst>
              <a:ext uri="{FF2B5EF4-FFF2-40B4-BE49-F238E27FC236}">
                <a16:creationId xmlns:a16="http://schemas.microsoft.com/office/drawing/2014/main" id="{30D398AE-408C-4618-89CC-198E520B64B4}"/>
              </a:ext>
            </a:extLst>
          </p:cNvPr>
          <p:cNvGraphicFramePr>
            <a:graphicFrameLocks noGrp="1"/>
          </p:cNvGraphicFramePr>
          <p:nvPr>
            <p:ph idx="1"/>
            <p:extLst>
              <p:ext uri="{D42A27DB-BD31-4B8C-83A1-F6EECF244321}">
                <p14:modId xmlns:p14="http://schemas.microsoft.com/office/powerpoint/2010/main" val="43068728"/>
              </p:ext>
            </p:extLst>
          </p:nvPr>
        </p:nvGraphicFramePr>
        <p:xfrm>
          <a:off x="0" y="836712"/>
          <a:ext cx="9334772" cy="5904656"/>
        </p:xfrm>
        <a:graphic>
          <a:graphicData uri="http://schemas.openxmlformats.org/drawingml/2006/chart">
            <c:chart xmlns:c="http://schemas.openxmlformats.org/drawingml/2006/chart" xmlns:r="http://schemas.openxmlformats.org/officeDocument/2006/relationships" r:id="rId2"/>
          </a:graphicData>
        </a:graphic>
      </p:graphicFrame>
      <p:pic>
        <p:nvPicPr>
          <p:cNvPr id="4" name="Рисунок 3"/>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9884669" y="0"/>
            <a:ext cx="2037698" cy="1800000"/>
          </a:xfrm>
          <a:prstGeom prst="rect">
            <a:avLst/>
          </a:prstGeom>
        </p:spPr>
      </p:pic>
    </p:spTree>
    <p:extLst>
      <p:ext uri="{BB962C8B-B14F-4D97-AF65-F5344CB8AC3E}">
        <p14:creationId xmlns:p14="http://schemas.microsoft.com/office/powerpoint/2010/main" val="3718289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C99866D-8B6A-4758-901B-DF33C5898C4E}"/>
              </a:ext>
            </a:extLst>
          </p:cNvPr>
          <p:cNvSpPr>
            <a:spLocks noGrp="1"/>
          </p:cNvSpPr>
          <p:nvPr>
            <p:ph type="title"/>
          </p:nvPr>
        </p:nvSpPr>
        <p:spPr>
          <a:xfrm>
            <a:off x="0" y="0"/>
            <a:ext cx="9271587" cy="980728"/>
          </a:xfrm>
        </p:spPr>
        <p:txBody>
          <a:bodyPr>
            <a:normAutofit/>
          </a:bodyPr>
          <a:lstStyle/>
          <a:p>
            <a:r>
              <a:rPr lang="ru-RU" sz="2800" dirty="0" err="1"/>
              <a:t>Класифікація</a:t>
            </a:r>
            <a:r>
              <a:rPr lang="ru-RU" sz="2800" dirty="0"/>
              <a:t> за способом </a:t>
            </a:r>
            <a:r>
              <a:rPr lang="ru-RU" sz="2800" dirty="0" err="1"/>
              <a:t>отримання</a:t>
            </a:r>
            <a:r>
              <a:rPr lang="ru-RU" sz="2800" dirty="0"/>
              <a:t> </a:t>
            </a:r>
            <a:r>
              <a:rPr lang="ru-RU" sz="2800" dirty="0" err="1"/>
              <a:t>відповіді</a:t>
            </a:r>
            <a:r>
              <a:rPr lang="ru-RU" sz="2800" dirty="0"/>
              <a:t> на </a:t>
            </a:r>
            <a:r>
              <a:rPr lang="ru-RU" sz="2800" dirty="0" err="1"/>
              <a:t>запити</a:t>
            </a:r>
            <a:r>
              <a:rPr lang="ru-RU" sz="2800" dirty="0"/>
              <a:t> </a:t>
            </a:r>
          </a:p>
        </p:txBody>
      </p:sp>
      <p:graphicFrame>
        <p:nvGraphicFramePr>
          <p:cNvPr id="6" name="Объект 5">
            <a:extLst>
              <a:ext uri="{FF2B5EF4-FFF2-40B4-BE49-F238E27FC236}">
                <a16:creationId xmlns:a16="http://schemas.microsoft.com/office/drawing/2014/main" id="{86AF3B9C-CD44-430F-8791-2EC183D8D98D}"/>
              </a:ext>
            </a:extLst>
          </p:cNvPr>
          <p:cNvGraphicFramePr>
            <a:graphicFrameLocks noGrp="1"/>
          </p:cNvGraphicFramePr>
          <p:nvPr>
            <p:ph idx="1"/>
            <p:extLst>
              <p:ext uri="{D42A27DB-BD31-4B8C-83A1-F6EECF244321}">
                <p14:modId xmlns:p14="http://schemas.microsoft.com/office/powerpoint/2010/main" val="2097958247"/>
              </p:ext>
            </p:extLst>
          </p:nvPr>
        </p:nvGraphicFramePr>
        <p:xfrm>
          <a:off x="0" y="836712"/>
          <a:ext cx="9334771" cy="5904656"/>
        </p:xfrm>
        <a:graphic>
          <a:graphicData uri="http://schemas.openxmlformats.org/drawingml/2006/chart">
            <c:chart xmlns:c="http://schemas.openxmlformats.org/drawingml/2006/chart" xmlns:r="http://schemas.openxmlformats.org/officeDocument/2006/relationships" r:id="rId2"/>
          </a:graphicData>
        </a:graphic>
      </p:graphicFrame>
      <p:pic>
        <p:nvPicPr>
          <p:cNvPr id="4" name="Рисунок 3"/>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9884669" y="0"/>
            <a:ext cx="2037698" cy="1800000"/>
          </a:xfrm>
          <a:prstGeom prst="rect">
            <a:avLst/>
          </a:prstGeom>
        </p:spPr>
      </p:pic>
    </p:spTree>
    <p:extLst>
      <p:ext uri="{BB962C8B-B14F-4D97-AF65-F5344CB8AC3E}">
        <p14:creationId xmlns:p14="http://schemas.microsoft.com/office/powerpoint/2010/main" val="1120451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3AB7CE-2CEA-42F1-999B-290046849B14}"/>
              </a:ext>
            </a:extLst>
          </p:cNvPr>
          <p:cNvSpPr>
            <a:spLocks noGrp="1"/>
          </p:cNvSpPr>
          <p:nvPr>
            <p:ph type="title"/>
          </p:nvPr>
        </p:nvSpPr>
        <p:spPr>
          <a:xfrm>
            <a:off x="0" y="0"/>
            <a:ext cx="9271587" cy="1340768"/>
          </a:xfrm>
        </p:spPr>
        <p:txBody>
          <a:bodyPr>
            <a:noAutofit/>
          </a:bodyPr>
          <a:lstStyle/>
          <a:p>
            <a:r>
              <a:rPr lang="ru-RU" sz="2800" dirty="0" err="1"/>
              <a:t>Порівняльна</a:t>
            </a:r>
            <a:r>
              <a:rPr lang="ru-RU" sz="2800" dirty="0"/>
              <a:t> </a:t>
            </a:r>
            <a:r>
              <a:rPr lang="ru-RU" sz="2800" dirty="0" err="1"/>
              <a:t>діаграма</a:t>
            </a:r>
            <a:r>
              <a:rPr lang="ru-RU" sz="2800" dirty="0"/>
              <a:t> з </a:t>
            </a:r>
            <a:r>
              <a:rPr lang="ru-RU" sz="2800" dirty="0" err="1"/>
              <a:t>надходження</a:t>
            </a:r>
            <a:r>
              <a:rPr lang="ru-RU" sz="2800" dirty="0"/>
              <a:t> </a:t>
            </a:r>
            <a:r>
              <a:rPr lang="ru-RU" sz="2800" dirty="0" err="1"/>
              <a:t>запитів</a:t>
            </a:r>
            <a:r>
              <a:rPr lang="ru-RU" sz="2800" dirty="0"/>
              <a:t> на </a:t>
            </a:r>
            <a:r>
              <a:rPr lang="ru-RU" sz="2800" dirty="0" err="1"/>
              <a:t>інформацію</a:t>
            </a:r>
            <a:r>
              <a:rPr lang="ru-RU" sz="2800" dirty="0"/>
              <a:t> у </a:t>
            </a:r>
            <a:r>
              <a:rPr lang="ru-RU" sz="2800" dirty="0" err="1"/>
              <a:t>звітному</a:t>
            </a:r>
            <a:r>
              <a:rPr lang="ru-RU" sz="2800" dirty="0"/>
              <a:t> </a:t>
            </a:r>
            <a:r>
              <a:rPr lang="ru-RU" sz="2800" dirty="0" err="1"/>
              <a:t>періоді</a:t>
            </a:r>
            <a:r>
              <a:rPr lang="ru-RU" sz="2800" dirty="0"/>
              <a:t> 2025 року з </a:t>
            </a:r>
            <a:r>
              <a:rPr lang="ru-RU" sz="2800" dirty="0" err="1"/>
              <a:t>відповідним</a:t>
            </a:r>
            <a:r>
              <a:rPr lang="ru-RU" sz="2800" dirty="0"/>
              <a:t> </a:t>
            </a:r>
            <a:r>
              <a:rPr lang="ru-RU" sz="2800" dirty="0" err="1"/>
              <a:t>періодом</a:t>
            </a:r>
            <a:r>
              <a:rPr lang="ru-RU" sz="2800" dirty="0"/>
              <a:t> 2024 року </a:t>
            </a:r>
          </a:p>
        </p:txBody>
      </p:sp>
      <p:graphicFrame>
        <p:nvGraphicFramePr>
          <p:cNvPr id="6" name="Объект 5">
            <a:extLst>
              <a:ext uri="{FF2B5EF4-FFF2-40B4-BE49-F238E27FC236}">
                <a16:creationId xmlns:a16="http://schemas.microsoft.com/office/drawing/2014/main" id="{CF3D7B54-5ED1-4F79-BB81-F5810832A565}"/>
              </a:ext>
            </a:extLst>
          </p:cNvPr>
          <p:cNvGraphicFramePr>
            <a:graphicFrameLocks noGrp="1"/>
          </p:cNvGraphicFramePr>
          <p:nvPr>
            <p:ph idx="1"/>
            <p:extLst>
              <p:ext uri="{D42A27DB-BD31-4B8C-83A1-F6EECF244321}">
                <p14:modId xmlns:p14="http://schemas.microsoft.com/office/powerpoint/2010/main" val="2947604800"/>
              </p:ext>
            </p:extLst>
          </p:nvPr>
        </p:nvGraphicFramePr>
        <p:xfrm>
          <a:off x="59166" y="1268760"/>
          <a:ext cx="9153253" cy="5328592"/>
        </p:xfrm>
        <a:graphic>
          <a:graphicData uri="http://schemas.openxmlformats.org/drawingml/2006/chart">
            <c:chart xmlns:c="http://schemas.openxmlformats.org/drawingml/2006/chart" xmlns:r="http://schemas.openxmlformats.org/officeDocument/2006/relationships" r:id="rId2"/>
          </a:graphicData>
        </a:graphic>
      </p:graphicFrame>
      <p:pic>
        <p:nvPicPr>
          <p:cNvPr id="4" name="Рисунок 3"/>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9884669" y="0"/>
            <a:ext cx="2037698" cy="1800000"/>
          </a:xfrm>
          <a:prstGeom prst="rect">
            <a:avLst/>
          </a:prstGeom>
        </p:spPr>
      </p:pic>
    </p:spTree>
    <p:extLst>
      <p:ext uri="{BB962C8B-B14F-4D97-AF65-F5344CB8AC3E}">
        <p14:creationId xmlns:p14="http://schemas.microsoft.com/office/powerpoint/2010/main" val="1637934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4B93AA5-2640-4793-8A3E-17A7B1F5073C}"/>
              </a:ext>
            </a:extLst>
          </p:cNvPr>
          <p:cNvSpPr>
            <a:spLocks noGrp="1"/>
          </p:cNvSpPr>
          <p:nvPr>
            <p:ph idx="1"/>
          </p:nvPr>
        </p:nvSpPr>
        <p:spPr>
          <a:xfrm>
            <a:off x="189756" y="692696"/>
            <a:ext cx="9289032" cy="6142797"/>
          </a:xfrm>
        </p:spPr>
        <p:txBody>
          <a:bodyPr>
            <a:normAutofit fontScale="92500" lnSpcReduction="10000"/>
          </a:bodyPr>
          <a:lstStyle/>
          <a:p>
            <a:pPr lvl="0" indent="0" algn="just">
              <a:lnSpc>
                <a:spcPct val="115000"/>
              </a:lnSpc>
              <a:spcAft>
                <a:spcPts val="800"/>
              </a:spcAft>
              <a:buClr>
                <a:srgbClr val="0F6FC6"/>
              </a:buClr>
              <a:buNone/>
            </a:pPr>
            <a:r>
              <a:rPr lang="ru-RU" sz="2600" dirty="0">
                <a:solidFill>
                  <a:srgbClr val="17406D"/>
                </a:solidFill>
                <a:latin typeface="Arial" panose="020B0604020202020204" pitchFamily="34" charset="0"/>
                <a:ea typeface="Times New Roman" panose="02020603050405020304" pitchFamily="18" charset="0"/>
                <a:cs typeface="Times New Roman" panose="02020603050405020304" pitchFamily="18" charset="0"/>
              </a:rPr>
              <a:t>		</a:t>
            </a:r>
            <a:r>
              <a:rPr lang="ru-RU" sz="2800"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rPr>
              <a:t>В </a:t>
            </a:r>
            <a:r>
              <a:rPr lang="ru-RU" sz="2800" dirty="0" err="1">
                <a:solidFill>
                  <a:schemeClr val="accent1"/>
                </a:solidFill>
                <a:latin typeface="Arial" panose="020B0604020202020204" pitchFamily="34" charset="0"/>
                <a:ea typeface="Times New Roman" panose="02020603050405020304" pitchFamily="18" charset="0"/>
                <a:cs typeface="Times New Roman" panose="02020603050405020304" pitchFamily="18" charset="0"/>
              </a:rPr>
              <a:t>умовах</a:t>
            </a:r>
            <a:r>
              <a:rPr lang="ru-RU" sz="2800"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rPr>
              <a:t> </a:t>
            </a:r>
            <a:r>
              <a:rPr lang="ru-RU" sz="2800" dirty="0" err="1">
                <a:solidFill>
                  <a:schemeClr val="accent1"/>
                </a:solidFill>
                <a:latin typeface="Arial" panose="020B0604020202020204" pitchFamily="34" charset="0"/>
                <a:ea typeface="Times New Roman" panose="02020603050405020304" pitchFamily="18" charset="0"/>
                <a:cs typeface="Times New Roman" panose="02020603050405020304" pitchFamily="18" charset="0"/>
              </a:rPr>
              <a:t>воєнного</a:t>
            </a:r>
            <a:r>
              <a:rPr lang="ru-RU" sz="2800"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rPr>
              <a:t> стану </a:t>
            </a:r>
            <a:r>
              <a:rPr lang="ru-RU" sz="2800" dirty="0" err="1">
                <a:solidFill>
                  <a:schemeClr val="accent1"/>
                </a:solidFill>
                <a:latin typeface="Arial" panose="020B0604020202020204" pitchFamily="34" charset="0"/>
                <a:ea typeface="Times New Roman" panose="02020603050405020304" pitchFamily="18" charset="0"/>
                <a:cs typeface="Times New Roman" panose="02020603050405020304" pitchFamily="18" charset="0"/>
              </a:rPr>
              <a:t>Вінницьким</a:t>
            </a:r>
            <a:r>
              <a:rPr lang="ru-RU" sz="2800"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rPr>
              <a:t> </a:t>
            </a:r>
            <a:r>
              <a:rPr lang="ru-RU" sz="2800" dirty="0" err="1">
                <a:solidFill>
                  <a:schemeClr val="accent1"/>
                </a:solidFill>
                <a:latin typeface="Arial" panose="020B0604020202020204" pitchFamily="34" charset="0"/>
                <a:ea typeface="Times New Roman" panose="02020603050405020304" pitchFamily="18" charset="0"/>
                <a:cs typeface="Times New Roman" panose="02020603050405020304" pitchFamily="18" charset="0"/>
              </a:rPr>
              <a:t>апеляційним</a:t>
            </a:r>
            <a:r>
              <a:rPr lang="ru-RU" sz="2800"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rPr>
              <a:t> судом доступ до </a:t>
            </a:r>
            <a:r>
              <a:rPr lang="ru-RU" sz="2800" dirty="0" err="1">
                <a:solidFill>
                  <a:schemeClr val="accent1"/>
                </a:solidFill>
                <a:latin typeface="Arial" panose="020B0604020202020204" pitchFamily="34" charset="0"/>
                <a:ea typeface="Times New Roman" panose="02020603050405020304" pitchFamily="18" charset="0"/>
                <a:cs typeface="Times New Roman" panose="02020603050405020304" pitchFamily="18" charset="0"/>
              </a:rPr>
              <a:t>публічної</a:t>
            </a:r>
            <a:r>
              <a:rPr lang="ru-RU" sz="2800"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rPr>
              <a:t> </a:t>
            </a:r>
            <a:r>
              <a:rPr lang="ru-RU" sz="2800" dirty="0" err="1">
                <a:solidFill>
                  <a:schemeClr val="accent1"/>
                </a:solidFill>
                <a:latin typeface="Arial" panose="020B0604020202020204" pitchFamily="34" charset="0"/>
                <a:ea typeface="Times New Roman" panose="02020603050405020304" pitchFamily="18" charset="0"/>
                <a:cs typeface="Times New Roman" panose="02020603050405020304" pitchFamily="18" charset="0"/>
              </a:rPr>
              <a:t>інформації</a:t>
            </a:r>
            <a:r>
              <a:rPr lang="ru-RU" sz="2800"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rPr>
              <a:t> </a:t>
            </a:r>
            <a:r>
              <a:rPr lang="ru-RU" sz="2800" dirty="0" err="1">
                <a:solidFill>
                  <a:schemeClr val="accent1"/>
                </a:solidFill>
                <a:latin typeface="Arial" panose="020B0604020202020204" pitchFamily="34" charset="0"/>
                <a:ea typeface="Times New Roman" panose="02020603050405020304" pitchFamily="18" charset="0"/>
                <a:cs typeface="Times New Roman" panose="02020603050405020304" pitchFamily="18" charset="0"/>
              </a:rPr>
              <a:t>забезпечувався</a:t>
            </a:r>
            <a:r>
              <a:rPr lang="ru-RU" sz="2800"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rPr>
              <a:t> </a:t>
            </a:r>
            <a:r>
              <a:rPr lang="ru-RU" sz="2800" dirty="0" err="1">
                <a:solidFill>
                  <a:schemeClr val="accent1"/>
                </a:solidFill>
                <a:latin typeface="Arial" panose="020B0604020202020204" pitchFamily="34" charset="0"/>
                <a:ea typeface="Times New Roman" panose="02020603050405020304" pitchFamily="18" charset="0"/>
                <a:cs typeface="Times New Roman" panose="02020603050405020304" pitchFamily="18" charset="0"/>
              </a:rPr>
              <a:t>постійно</a:t>
            </a:r>
            <a:r>
              <a:rPr lang="ru-RU" sz="2800"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rPr>
              <a:t>, шляхом оперативного </a:t>
            </a:r>
            <a:r>
              <a:rPr lang="ru-RU" sz="2800" dirty="0" err="1">
                <a:solidFill>
                  <a:schemeClr val="accent1"/>
                </a:solidFill>
                <a:latin typeface="Arial" panose="020B0604020202020204" pitchFamily="34" charset="0"/>
                <a:ea typeface="Times New Roman" panose="02020603050405020304" pitchFamily="18" charset="0"/>
                <a:cs typeface="Times New Roman" panose="02020603050405020304" pitchFamily="18" charset="0"/>
              </a:rPr>
              <a:t>оприлюднення</a:t>
            </a:r>
            <a:r>
              <a:rPr lang="ru-RU" sz="2800"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rPr>
              <a:t> </a:t>
            </a:r>
            <a:r>
              <a:rPr lang="ru-RU" sz="2800" dirty="0" err="1">
                <a:solidFill>
                  <a:schemeClr val="accent1"/>
                </a:solidFill>
                <a:latin typeface="Arial" panose="020B0604020202020204" pitchFamily="34" charset="0"/>
                <a:ea typeface="Times New Roman" panose="02020603050405020304" pitchFamily="18" charset="0"/>
                <a:cs typeface="Times New Roman" panose="02020603050405020304" pitchFamily="18" charset="0"/>
              </a:rPr>
              <a:t>інформації</a:t>
            </a:r>
            <a:r>
              <a:rPr lang="ru-RU" sz="2800"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rPr>
              <a:t> на </a:t>
            </a:r>
            <a:r>
              <a:rPr lang="ru-RU" sz="2800" dirty="0" err="1">
                <a:solidFill>
                  <a:schemeClr val="accent1"/>
                </a:solidFill>
                <a:latin typeface="Arial" panose="020B0604020202020204" pitchFamily="34" charset="0"/>
                <a:ea typeface="Times New Roman" panose="02020603050405020304" pitchFamily="18" charset="0"/>
                <a:cs typeface="Times New Roman" panose="02020603050405020304" pitchFamily="18" charset="0"/>
              </a:rPr>
              <a:t>офіційному</a:t>
            </a:r>
            <a:r>
              <a:rPr lang="ru-RU" sz="2800"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rPr>
              <a:t> </a:t>
            </a:r>
            <a:r>
              <a:rPr lang="ru-RU" sz="2800" dirty="0" err="1">
                <a:solidFill>
                  <a:schemeClr val="accent1"/>
                </a:solidFill>
                <a:latin typeface="Arial" panose="020B0604020202020204" pitchFamily="34" charset="0"/>
                <a:ea typeface="Times New Roman" panose="02020603050405020304" pitchFamily="18" charset="0"/>
                <a:cs typeface="Times New Roman" panose="02020603050405020304" pitchFamily="18" charset="0"/>
              </a:rPr>
              <a:t>вебсайті</a:t>
            </a:r>
            <a:r>
              <a:rPr lang="ru-RU" sz="2800"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rPr>
              <a:t> суду, </a:t>
            </a:r>
            <a:r>
              <a:rPr lang="ru-RU" sz="2800" dirty="0" err="1">
                <a:solidFill>
                  <a:schemeClr val="accent1"/>
                </a:solidFill>
                <a:latin typeface="Arial" panose="020B0604020202020204" pitchFamily="34" charset="0"/>
                <a:ea typeface="Times New Roman" panose="02020603050405020304" pitchFamily="18" charset="0"/>
                <a:cs typeface="Times New Roman" panose="02020603050405020304" pitchFamily="18" charset="0"/>
              </a:rPr>
              <a:t>соціальних</a:t>
            </a:r>
            <a:r>
              <a:rPr lang="ru-RU" sz="2800"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rPr>
              <a:t> мережах, </a:t>
            </a:r>
            <a:r>
              <a:rPr lang="ru-RU" sz="2800" dirty="0" err="1">
                <a:solidFill>
                  <a:schemeClr val="accent1"/>
                </a:solidFill>
                <a:latin typeface="Arial" panose="020B0604020202020204" pitchFamily="34" charset="0"/>
                <a:ea typeface="Times New Roman" panose="02020603050405020304" pitchFamily="18" charset="0"/>
                <a:cs typeface="Times New Roman" panose="02020603050405020304" pitchFamily="18" charset="0"/>
              </a:rPr>
              <a:t>інформаційних</a:t>
            </a:r>
            <a:r>
              <a:rPr lang="ru-RU" sz="2800"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rPr>
              <a:t> стендах в </a:t>
            </a:r>
            <a:r>
              <a:rPr lang="ru-RU" sz="2800" dirty="0" err="1">
                <a:solidFill>
                  <a:schemeClr val="accent1"/>
                </a:solidFill>
                <a:latin typeface="Arial" panose="020B0604020202020204" pitchFamily="34" charset="0"/>
                <a:ea typeface="Times New Roman" panose="02020603050405020304" pitchFamily="18" charset="0"/>
                <a:cs typeface="Times New Roman" panose="02020603050405020304" pitchFamily="18" charset="0"/>
              </a:rPr>
              <a:t>приміщенні</a:t>
            </a:r>
            <a:r>
              <a:rPr lang="ru-RU" sz="2800"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rPr>
              <a:t> суду та </a:t>
            </a:r>
            <a:r>
              <a:rPr lang="ru-RU" sz="2800" dirty="0" err="1">
                <a:solidFill>
                  <a:schemeClr val="accent1"/>
                </a:solidFill>
                <a:latin typeface="Arial" panose="020B0604020202020204" pitchFamily="34" charset="0"/>
                <a:ea typeface="Times New Roman" panose="02020603050405020304" pitchFamily="18" charset="0"/>
                <a:cs typeface="Times New Roman" panose="02020603050405020304" pitchFamily="18" charset="0"/>
              </a:rPr>
              <a:t>надання</a:t>
            </a:r>
            <a:r>
              <a:rPr lang="ru-RU" sz="2800"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rPr>
              <a:t>  </a:t>
            </a:r>
            <a:r>
              <a:rPr lang="ru-RU" sz="2800" dirty="0" err="1">
                <a:solidFill>
                  <a:schemeClr val="accent1"/>
                </a:solidFill>
                <a:latin typeface="Arial" panose="020B0604020202020204" pitchFamily="34" charset="0"/>
                <a:ea typeface="Times New Roman" panose="02020603050405020304" pitchFamily="18" charset="0"/>
                <a:cs typeface="Times New Roman" panose="02020603050405020304" pitchFamily="18" charset="0"/>
              </a:rPr>
              <a:t>інформації</a:t>
            </a:r>
            <a:r>
              <a:rPr lang="ru-RU" sz="2800"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rPr>
              <a:t> за </a:t>
            </a:r>
            <a:r>
              <a:rPr lang="ru-RU" sz="2800" dirty="0" err="1">
                <a:solidFill>
                  <a:schemeClr val="accent1"/>
                </a:solidFill>
                <a:latin typeface="Arial" panose="020B0604020202020204" pitchFamily="34" charset="0"/>
                <a:ea typeface="Times New Roman" panose="02020603050405020304" pitchFamily="18" charset="0"/>
                <a:cs typeface="Times New Roman" panose="02020603050405020304" pitchFamily="18" charset="0"/>
              </a:rPr>
              <a:t>запитами</a:t>
            </a:r>
            <a:r>
              <a:rPr lang="ru-RU" sz="2800"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rPr>
              <a:t> на </a:t>
            </a:r>
            <a:r>
              <a:rPr lang="ru-RU" sz="2800" dirty="0" err="1">
                <a:solidFill>
                  <a:schemeClr val="accent1"/>
                </a:solidFill>
                <a:latin typeface="Arial" panose="020B0604020202020204" pitchFamily="34" charset="0"/>
                <a:ea typeface="Times New Roman" panose="02020603050405020304" pitchFamily="18" charset="0"/>
                <a:cs typeface="Times New Roman" panose="02020603050405020304" pitchFamily="18" charset="0"/>
              </a:rPr>
              <a:t>інформацію</a:t>
            </a:r>
            <a:r>
              <a:rPr lang="ru-RU" sz="2800"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rPr>
              <a:t>.</a:t>
            </a:r>
          </a:p>
          <a:p>
            <a:pPr lvl="0" indent="0" algn="just">
              <a:lnSpc>
                <a:spcPct val="115000"/>
              </a:lnSpc>
              <a:spcAft>
                <a:spcPts val="800"/>
              </a:spcAft>
              <a:buClr>
                <a:srgbClr val="0F6FC6"/>
              </a:buClr>
              <a:buNone/>
            </a:pPr>
            <a:r>
              <a:rPr lang="ru-RU" sz="2800" dirty="0">
                <a:solidFill>
                  <a:schemeClr val="accent1"/>
                </a:solidFill>
                <a:effectLst/>
                <a:latin typeface="Arial" panose="020B0604020202020204" pitchFamily="34" charset="0"/>
                <a:ea typeface="Times New Roman" panose="02020603050405020304" pitchFamily="18" charset="0"/>
                <a:cs typeface="Times New Roman" panose="02020603050405020304" pitchFamily="18" charset="0"/>
              </a:rPr>
              <a:t>		</a:t>
            </a:r>
            <a:r>
              <a:rPr lang="uk-UA" sz="2800"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Упродовж звітного періоду оскарження рішень, дій чи бездіяльності Вінницького апеляційного суду, як розпорядника публічної інформації не встановлено.</a:t>
            </a:r>
            <a:endParaRPr lang="ru-RU" sz="2800"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endParaRPr>
          </a:p>
          <a:p>
            <a:pPr algn="ctr"/>
            <a:endParaRPr lang="ru-RU" dirty="0"/>
          </a:p>
          <a:p>
            <a:pPr marL="0" indent="0">
              <a:buNone/>
            </a:pPr>
            <a:r>
              <a:rPr lang="ru-RU" sz="1400" dirty="0"/>
              <a:t>  Н</a:t>
            </a:r>
            <a:r>
              <a:rPr lang="ru-RU" sz="1400" dirty="0">
                <a:solidFill>
                  <a:schemeClr val="tx1"/>
                </a:solidFill>
              </a:rPr>
              <a:t>ачальник </a:t>
            </a:r>
            <a:r>
              <a:rPr lang="ru-RU" sz="1400" dirty="0" err="1">
                <a:solidFill>
                  <a:schemeClr val="tx1"/>
                </a:solidFill>
              </a:rPr>
              <a:t>відділу</a:t>
            </a:r>
            <a:r>
              <a:rPr lang="ru-RU" sz="1400" dirty="0">
                <a:solidFill>
                  <a:schemeClr val="tx1"/>
                </a:solidFill>
              </a:rPr>
              <a:t> </a:t>
            </a:r>
            <a:r>
              <a:rPr lang="ru-RU" sz="1400" dirty="0" err="1">
                <a:solidFill>
                  <a:schemeClr val="tx1"/>
                </a:solidFill>
              </a:rPr>
              <a:t>діловодства</a:t>
            </a:r>
            <a:r>
              <a:rPr lang="ru-RU" sz="1400" dirty="0">
                <a:solidFill>
                  <a:schemeClr val="tx1"/>
                </a:solidFill>
              </a:rPr>
              <a:t> та </a:t>
            </a:r>
          </a:p>
          <a:p>
            <a:pPr marL="0" indent="0">
              <a:buNone/>
            </a:pPr>
            <a:r>
              <a:rPr lang="ru-RU" sz="1400" dirty="0">
                <a:solidFill>
                  <a:schemeClr val="tx1"/>
                </a:solidFill>
              </a:rPr>
              <a:t>  </a:t>
            </a:r>
            <a:r>
              <a:rPr lang="ru-RU" sz="1400" dirty="0" err="1">
                <a:solidFill>
                  <a:schemeClr val="tx1"/>
                </a:solidFill>
              </a:rPr>
              <a:t>обліку</a:t>
            </a:r>
            <a:r>
              <a:rPr lang="ru-RU" sz="1400" dirty="0">
                <a:solidFill>
                  <a:schemeClr val="tx1"/>
                </a:solidFill>
              </a:rPr>
              <a:t> </a:t>
            </a:r>
            <a:r>
              <a:rPr lang="ru-RU" sz="1400" dirty="0" err="1">
                <a:solidFill>
                  <a:schemeClr val="tx1"/>
                </a:solidFill>
              </a:rPr>
              <a:t>зверннь</a:t>
            </a:r>
            <a:r>
              <a:rPr lang="ru-RU" sz="1400" dirty="0">
                <a:solidFill>
                  <a:schemeClr val="tx1"/>
                </a:solidFill>
              </a:rPr>
              <a:t> </a:t>
            </a:r>
            <a:r>
              <a:rPr lang="ru-RU" sz="1400" dirty="0" err="1">
                <a:solidFill>
                  <a:schemeClr val="tx1"/>
                </a:solidFill>
              </a:rPr>
              <a:t>громадян</a:t>
            </a:r>
            <a:r>
              <a:rPr lang="ru-RU" sz="1400" dirty="0">
                <a:solidFill>
                  <a:schemeClr val="tx1"/>
                </a:solidFill>
              </a:rPr>
              <a:t> – </a:t>
            </a:r>
            <a:r>
              <a:rPr lang="ru-RU" sz="1400" dirty="0" err="1">
                <a:solidFill>
                  <a:schemeClr val="tx1"/>
                </a:solidFill>
              </a:rPr>
              <a:t>канцелярії</a:t>
            </a:r>
            <a:endParaRPr lang="ru-RU" sz="1400" dirty="0">
              <a:solidFill>
                <a:schemeClr val="tx1"/>
              </a:solidFill>
            </a:endParaRPr>
          </a:p>
          <a:p>
            <a:pPr marL="0" indent="0">
              <a:buNone/>
            </a:pPr>
            <a:r>
              <a:rPr lang="ru-RU" sz="1400" dirty="0">
                <a:solidFill>
                  <a:schemeClr val="tx1"/>
                </a:solidFill>
              </a:rPr>
              <a:t>  </a:t>
            </a:r>
            <a:r>
              <a:rPr lang="ru-RU" sz="1400" dirty="0" err="1">
                <a:solidFill>
                  <a:schemeClr val="tx1"/>
                </a:solidFill>
              </a:rPr>
              <a:t>Вінницького</a:t>
            </a:r>
            <a:r>
              <a:rPr lang="ru-RU" sz="1400" dirty="0">
                <a:solidFill>
                  <a:schemeClr val="tx1"/>
                </a:solidFill>
              </a:rPr>
              <a:t> </a:t>
            </a:r>
            <a:r>
              <a:rPr lang="ru-RU" sz="1400" dirty="0" err="1">
                <a:solidFill>
                  <a:schemeClr val="tx1"/>
                </a:solidFill>
              </a:rPr>
              <a:t>апеляційного</a:t>
            </a:r>
            <a:r>
              <a:rPr lang="ru-RU" sz="1400" dirty="0">
                <a:solidFill>
                  <a:schemeClr val="tx1"/>
                </a:solidFill>
              </a:rPr>
              <a:t> суду            /</a:t>
            </a:r>
            <a:r>
              <a:rPr lang="ru-RU" sz="1400" dirty="0" err="1">
                <a:solidFill>
                  <a:schemeClr val="tx1"/>
                </a:solidFill>
              </a:rPr>
              <a:t>підпис</a:t>
            </a:r>
            <a:r>
              <a:rPr lang="ru-RU" sz="1400">
                <a:solidFill>
                  <a:schemeClr val="tx1"/>
                </a:solidFill>
              </a:rPr>
              <a:t>/                              </a:t>
            </a:r>
            <a:r>
              <a:rPr lang="ru-RU" sz="1400" dirty="0">
                <a:solidFill>
                  <a:schemeClr val="tx1"/>
                </a:solidFill>
              </a:rPr>
              <a:t>Тетяна ОЛІЙНИК</a:t>
            </a:r>
          </a:p>
          <a:p>
            <a:pPr marL="0" indent="0">
              <a:buNone/>
            </a:pPr>
            <a:r>
              <a:rPr lang="ru-RU" sz="1400" dirty="0">
                <a:solidFill>
                  <a:schemeClr val="tx1"/>
                </a:solidFill>
              </a:rPr>
              <a:t>  07 </a:t>
            </a:r>
            <a:r>
              <a:rPr lang="ru-RU" sz="1400" dirty="0" err="1">
                <a:solidFill>
                  <a:schemeClr val="tx1"/>
                </a:solidFill>
              </a:rPr>
              <a:t>жовтня</a:t>
            </a:r>
            <a:r>
              <a:rPr lang="ru-RU" sz="1400" dirty="0">
                <a:solidFill>
                  <a:schemeClr val="tx1"/>
                </a:solidFill>
              </a:rPr>
              <a:t> 2025 року</a:t>
            </a:r>
          </a:p>
        </p:txBody>
      </p:sp>
      <p:pic>
        <p:nvPicPr>
          <p:cNvPr id="4" name="Рисунок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9884669" y="0"/>
            <a:ext cx="2037698" cy="1800000"/>
          </a:xfrm>
          <a:prstGeom prst="rect">
            <a:avLst/>
          </a:prstGeom>
        </p:spPr>
      </p:pic>
    </p:spTree>
    <p:extLst>
      <p:ext uri="{BB962C8B-B14F-4D97-AF65-F5344CB8AC3E}">
        <p14:creationId xmlns:p14="http://schemas.microsoft.com/office/powerpoint/2010/main" val="753324968"/>
      </p:ext>
    </p:extLst>
  </p:cSld>
  <p:clrMapOvr>
    <a:masterClrMapping/>
  </p:clrMapOvr>
</p:sld>
</file>

<file path=ppt/theme/theme1.xml><?xml version="1.0" encoding="utf-8"?>
<a:theme xmlns:a="http://schemas.openxmlformats.org/drawingml/2006/main" name="Грань">
  <a:themeElements>
    <a:clrScheme name="Синій">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Тема Office">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Props1.xml><?xml version="1.0" encoding="utf-8"?>
<ds:datastoreItem xmlns:ds="http://schemas.openxmlformats.org/officeDocument/2006/customXml" ds:itemID="{02F2BE50-DDB3-465B-A26E-975A276D4362}">
  <ds:schemaRefs>
    <ds:schemaRef ds:uri="http://schemas.microsoft.com/sharepoint/v3/contenttype/forms"/>
  </ds:schemaRefs>
</ds:datastoreItem>
</file>

<file path=customXml/itemProps2.xml><?xml version="1.0" encoding="utf-8"?>
<ds:datastoreItem xmlns:ds="http://schemas.openxmlformats.org/officeDocument/2006/customXml" ds:itemID="{7C80FAF7-F941-4D3E-A3C3-283A611079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9220E13-D325-4A9E-AA7A-0D1409275EB9}">
  <ds:schemaRefs>
    <ds:schemaRef ds:uri="http://schemas.microsoft.com/office/2006/documentManagement/types"/>
    <ds:schemaRef ds:uri="http://purl.org/dc/elements/1.1/"/>
    <ds:schemaRef ds:uri="http://schemas.microsoft.com/office/2006/metadata/properties"/>
    <ds:schemaRef ds:uri="http://www.w3.org/XML/1998/namespace"/>
    <ds:schemaRef ds:uri="a4f35948-e619-41b3-aa29-22878b09cfd2"/>
    <ds:schemaRef ds:uri="http://purl.org/dc/terms/"/>
    <ds:schemaRef ds:uri="40262f94-9f35-4ac3-9a90-690165a166b7"/>
    <ds:schemaRef ds:uri="http://purl.org/dc/dcmitype/"/>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Facet</Template>
  <TotalTime>4348</TotalTime>
  <Words>252</Words>
  <Application>Microsoft Office PowerPoint</Application>
  <PresentationFormat>Довільний</PresentationFormat>
  <Paragraphs>25</Paragraphs>
  <Slides>8</Slides>
  <Notes>1</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8</vt:i4>
      </vt:variant>
    </vt:vector>
  </HeadingPairs>
  <TitlesOfParts>
    <vt:vector size="15" baseType="lpstr">
      <vt:lpstr>Arial</vt:lpstr>
      <vt:lpstr>Calibri</vt:lpstr>
      <vt:lpstr>Franklin Gothic Medium</vt:lpstr>
      <vt:lpstr>Times New Roman</vt:lpstr>
      <vt:lpstr>Trebuchet MS</vt:lpstr>
      <vt:lpstr>Wingdings 3</vt:lpstr>
      <vt:lpstr>Грань</vt:lpstr>
      <vt:lpstr> Аналіз роботи  Вінницького апеляційного суду з  виконання вимог Закону України  від 13 січня 2011 року № 2939-VI  «Про доступ до публічної інформації»  за ІІІ квартал 2025 року   За звітний період до Вінницького апеляційного суду надійшло 46 запитів на отримання публічної інформації, відсоткове значення та класифікація яких подана нижче:</vt:lpstr>
      <vt:lpstr>Класифікація запитів на інформацію за формою надходження</vt:lpstr>
      <vt:lpstr>Класифікація суб'єктів відносин у сфері доступу до публічної інформації</vt:lpstr>
      <vt:lpstr>Питання порушені у запитах</vt:lpstr>
      <vt:lpstr>Класифікація за результатами розгляду запитів на інформацію </vt:lpstr>
      <vt:lpstr>Класифікація за способом отримання відповіді на запити </vt:lpstr>
      <vt:lpstr>Порівняльна діаграма з надходження запитів на інформацію у звітному періоді 2025 року з відповідним періодом 2024 року </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Підсумки діяльності Вінницького апеляційного суду</dc:title>
  <dc:creator>Чорна-Гаража</dc:creator>
  <cp:lastModifiedBy>Олійник Тетяна Павлівна</cp:lastModifiedBy>
  <cp:revision>836</cp:revision>
  <cp:lastPrinted>2021-01-26T08:33:19Z</cp:lastPrinted>
  <dcterms:created xsi:type="dcterms:W3CDTF">2021-01-13T07:10:30Z</dcterms:created>
  <dcterms:modified xsi:type="dcterms:W3CDTF">2025-10-09T06:26:18Z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