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4"/>
  </p:sldMasterIdLst>
  <p:notesMasterIdLst>
    <p:notesMasterId r:id="rId13"/>
  </p:notesMasterIdLst>
  <p:handoutMasterIdLst>
    <p:handoutMasterId r:id="rId14"/>
  </p:handoutMasterIdLst>
  <p:sldIdLst>
    <p:sldId id="279" r:id="rId5"/>
    <p:sldId id="365" r:id="rId6"/>
    <p:sldId id="366" r:id="rId7"/>
    <p:sldId id="373" r:id="rId8"/>
    <p:sldId id="367" r:id="rId9"/>
    <p:sldId id="368" r:id="rId10"/>
    <p:sldId id="371" r:id="rId11"/>
    <p:sldId id="372" r:id="rId12"/>
  </p:sldIdLst>
  <p:sldSz cx="12188825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0112DFEF-45BF-48AA-AEC7-8DCDC9FD221A}">
          <p14:sldIdLst>
            <p14:sldId id="279"/>
            <p14:sldId id="365"/>
            <p14:sldId id="366"/>
            <p14:sldId id="373"/>
            <p14:sldId id="367"/>
            <p14:sldId id="368"/>
            <p14:sldId id="371"/>
            <p14:sldId id="372"/>
          </p14:sldIdLst>
        </p14:section>
        <p14:section name="Розділ без заголовка" id="{9398415F-CFF2-480D-8B5D-504567625ED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орна-Гаража" initials="Ч" lastIdx="2" clrIdx="0">
    <p:extLst>
      <p:ext uri="{19B8F6BF-5375-455C-9EA6-DF929625EA0E}">
        <p15:presenceInfo xmlns:p15="http://schemas.microsoft.com/office/powerpoint/2012/main" userId="Чорна-Гараж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9CB"/>
    <a:srgbClr val="1B7ACD"/>
    <a:srgbClr val="FFFF00"/>
    <a:srgbClr val="F0F3F9"/>
    <a:srgbClr val="95BFE6"/>
    <a:srgbClr val="33ACE0"/>
    <a:srgbClr val="969696"/>
    <a:srgbClr val="E5F329"/>
    <a:srgbClr val="2AA6DD"/>
    <a:srgbClr val="2C8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706" autoAdjust="0"/>
  </p:normalViewPr>
  <p:slideViewPr>
    <p:cSldViewPr showGuides="1">
      <p:cViewPr varScale="1">
        <p:scale>
          <a:sx n="108" d="100"/>
          <a:sy n="108" d="100"/>
        </p:scale>
        <p:origin x="780" y="12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EB-45D3-A9E3-8C86271339D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EB-45D3-A9E3-8C86271339D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EB-45D3-A9E3-8C86271339D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EB-45D3-A9E3-8C86271339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2"/>
                <c:pt idx="0">
                  <c:v>Електронною поштою - 8 </c:v>
                </c:pt>
                <c:pt idx="1">
                  <c:v>Наручно - 1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0.89</c:v>
                </c:pt>
                <c:pt idx="1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0F-4C42-97AA-B5430FAF4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279267581379848"/>
          <c:w val="1"/>
          <c:h val="0.12397962726363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460199495732371E-2"/>
          <c:y val="2.4499592637855051E-2"/>
          <c:w val="0.94729730718981264"/>
          <c:h val="0.7863671397622485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01E-4077-A5D7-C08D426D79D9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01E-4077-A5D7-C08D426D79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Фізичні особи - 7</c:v>
                </c:pt>
                <c:pt idx="1">
                  <c:v>Юридичні особи - 2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0.78</c:v>
                </c:pt>
                <c:pt idx="1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EF-4F71-9562-B9C444834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uk-UA"/>
          </a:p>
        </c:txPr>
      </c:legendEntry>
      <c:layout>
        <c:manualLayout>
          <c:xMode val="edge"/>
          <c:yMode val="edge"/>
          <c:x val="0"/>
          <c:y val="0.875475294411732"/>
          <c:w val="0.99083801196938492"/>
          <c:h val="0.124524705588267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F5-4B41-82E5-1A391B145AD7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F5-4B41-82E5-1A391B145A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F5-4B41-82E5-1A391B145A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F5-4B41-82E5-1A391B145A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Задоволено (у тому числі частково) - 7</c:v>
                </c:pt>
                <c:pt idx="1">
                  <c:v>Відмовлено - 1</c:v>
                </c:pt>
                <c:pt idx="2">
                  <c:v>Направлено за належністю - 1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0.78</c:v>
                </c:pt>
                <c:pt idx="1">
                  <c:v>0.11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C-45DE-BFDE-B63B84830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323412574754565"/>
          <c:w val="1"/>
          <c:h val="0.146765874252454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534428000429785E-2"/>
          <c:y val="5.5522369660600875E-2"/>
          <c:w val="0.90493114399914043"/>
          <c:h val="0.738656892004389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AC-4506-BEFC-15159D028A85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AC-4506-BEFC-15159D028A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AC-4506-BEFC-15159D028A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AC-4506-BEFC-15159D028A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AC-4506-BEFC-15159D028A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Електронною поштою - 7</c:v>
                </c:pt>
                <c:pt idx="1">
                  <c:v>Поштовим зв'язком - 2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0.78</c:v>
                </c:pt>
                <c:pt idx="1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D-40CE-9D92-DC74527F2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2097145032665753"/>
          <c:w val="0.99931674810233717"/>
          <c:h val="0.166123479504987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562541535779678E-2"/>
          <c:y val="4.7366745575277959E-2"/>
          <c:w val="0.91384964449250994"/>
          <c:h val="0.815083794108347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E46-4DBC-A388-2D06FE1FFA33}"/>
              </c:ext>
            </c:extLst>
          </c:dPt>
          <c:dPt>
            <c:idx val="1"/>
            <c:bubble3D val="0"/>
            <c:spPr>
              <a:solidFill>
                <a:srgbClr val="1979CB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E46-4DBC-A388-2D06FE1FFA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Кількість запитів на інформацію в 2025 році - 9</c:v>
                </c:pt>
                <c:pt idx="1">
                  <c:v>Кількість запитів на інформацію в 2024 році - 17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0.35</c:v>
                </c:pt>
                <c:pt idx="1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F1-43FA-9551-A3BA0C475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220982747882091E-2"/>
          <c:y val="0.8654177313631819"/>
          <c:w val="0.98677901725211792"/>
          <c:h val="0.120282055747559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24E7AC-40DB-4804-88D3-D6C6D6F87B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8D0DC4F-F45B-411D-B3CC-768AF8C09A9A}">
      <dgm:prSet phldrT="[Текст]"/>
      <dgm:spPr/>
      <dgm:t>
        <a:bodyPr/>
        <a:lstStyle/>
        <a:p>
          <a:r>
            <a:rPr lang="uk-UA" dirty="0"/>
            <a:t>Про статистичні показники діяльності суду</a:t>
          </a:r>
        </a:p>
      </dgm:t>
    </dgm:pt>
    <dgm:pt modelId="{08ECE1ED-C094-4ADE-BF28-445165806294}" type="parTrans" cxnId="{612A5161-26E5-40A6-A4F6-187617CC92CA}">
      <dgm:prSet/>
      <dgm:spPr/>
      <dgm:t>
        <a:bodyPr/>
        <a:lstStyle/>
        <a:p>
          <a:endParaRPr lang="uk-UA"/>
        </a:p>
      </dgm:t>
    </dgm:pt>
    <dgm:pt modelId="{DDEB4562-6033-4A90-A3A1-1C4778545F89}" type="sibTrans" cxnId="{612A5161-26E5-40A6-A4F6-187617CC92CA}">
      <dgm:prSet/>
      <dgm:spPr/>
      <dgm:t>
        <a:bodyPr/>
        <a:lstStyle/>
        <a:p>
          <a:endParaRPr lang="uk-UA"/>
        </a:p>
      </dgm:t>
    </dgm:pt>
    <dgm:pt modelId="{1A4A059A-6FA9-4535-A522-3450D796206C}">
      <dgm:prSet phldrT="[Текст]"/>
      <dgm:spPr/>
      <dgm:t>
        <a:bodyPr/>
        <a:lstStyle/>
        <a:p>
          <a:r>
            <a:rPr lang="uk-UA" dirty="0"/>
            <a:t>Про надання присяги судді</a:t>
          </a:r>
        </a:p>
      </dgm:t>
    </dgm:pt>
    <dgm:pt modelId="{40D10700-5CD6-46FC-B17D-CA4B68EC277E}" type="parTrans" cxnId="{FCD44572-3E57-44C1-BB4B-8A5912997626}">
      <dgm:prSet/>
      <dgm:spPr/>
      <dgm:t>
        <a:bodyPr/>
        <a:lstStyle/>
        <a:p>
          <a:endParaRPr lang="uk-UA"/>
        </a:p>
      </dgm:t>
    </dgm:pt>
    <dgm:pt modelId="{211E2169-31A8-41F8-9866-9DA9BA7F27AF}" type="sibTrans" cxnId="{FCD44572-3E57-44C1-BB4B-8A5912997626}">
      <dgm:prSet/>
      <dgm:spPr/>
      <dgm:t>
        <a:bodyPr/>
        <a:lstStyle/>
        <a:p>
          <a:endParaRPr lang="uk-UA"/>
        </a:p>
      </dgm:t>
    </dgm:pt>
    <dgm:pt modelId="{32D760C7-0FFF-4234-8A70-D327093A1D86}">
      <dgm:prSet phldrT="[Текст]"/>
      <dgm:spPr/>
      <dgm:t>
        <a:bodyPr/>
        <a:lstStyle/>
        <a:p>
          <a:r>
            <a:rPr lang="uk-UA" dirty="0"/>
            <a:t>Про закордонні відрядження суддів</a:t>
          </a:r>
        </a:p>
      </dgm:t>
    </dgm:pt>
    <dgm:pt modelId="{2670010F-7BEB-414F-B3DC-16F8AB7730B5}" type="parTrans" cxnId="{EE273C6F-CA6B-44DC-A272-65524036B68F}">
      <dgm:prSet/>
      <dgm:spPr/>
      <dgm:t>
        <a:bodyPr/>
        <a:lstStyle/>
        <a:p>
          <a:endParaRPr lang="uk-UA"/>
        </a:p>
      </dgm:t>
    </dgm:pt>
    <dgm:pt modelId="{07E29321-7BDC-4618-AF12-C091C53FA17E}" type="sibTrans" cxnId="{EE273C6F-CA6B-44DC-A272-65524036B68F}">
      <dgm:prSet/>
      <dgm:spPr/>
      <dgm:t>
        <a:bodyPr/>
        <a:lstStyle/>
        <a:p>
          <a:endParaRPr lang="uk-UA"/>
        </a:p>
      </dgm:t>
    </dgm:pt>
    <dgm:pt modelId="{5CC092C2-B0EE-4FD8-A6D9-BE0A93876EF0}">
      <dgm:prSet/>
      <dgm:spPr/>
      <dgm:t>
        <a:bodyPr/>
        <a:lstStyle/>
        <a:p>
          <a:r>
            <a:rPr lang="uk-UA" dirty="0"/>
            <a:t>Про суддів, які проходять військову службу</a:t>
          </a:r>
        </a:p>
      </dgm:t>
    </dgm:pt>
    <dgm:pt modelId="{97AB5FA3-E246-48F9-8212-0DE36FEDC804}" type="parTrans" cxnId="{97CD7216-7F72-4E08-A4CA-CB73AD905820}">
      <dgm:prSet/>
      <dgm:spPr/>
      <dgm:t>
        <a:bodyPr/>
        <a:lstStyle/>
        <a:p>
          <a:endParaRPr lang="uk-UA"/>
        </a:p>
      </dgm:t>
    </dgm:pt>
    <dgm:pt modelId="{E8351E44-6C49-43CA-9A81-44813C914454}" type="sibTrans" cxnId="{97CD7216-7F72-4E08-A4CA-CB73AD905820}">
      <dgm:prSet/>
      <dgm:spPr/>
      <dgm:t>
        <a:bodyPr/>
        <a:lstStyle/>
        <a:p>
          <a:endParaRPr lang="uk-UA"/>
        </a:p>
      </dgm:t>
    </dgm:pt>
    <dgm:pt modelId="{EE2FE2EF-7902-4B47-9761-5AED09768BED}">
      <dgm:prSet/>
      <dgm:spPr/>
      <dgm:t>
        <a:bodyPr/>
        <a:lstStyle/>
        <a:p>
          <a:r>
            <a:rPr lang="uk-UA" dirty="0"/>
            <a:t>Про службове житло та рівень заробітної плати</a:t>
          </a:r>
        </a:p>
      </dgm:t>
    </dgm:pt>
    <dgm:pt modelId="{C5A164AA-2627-4A64-816D-5EADBED9C5BE}" type="parTrans" cxnId="{8B3337AC-DFE6-491E-B4CF-F51BE34415FC}">
      <dgm:prSet/>
      <dgm:spPr/>
      <dgm:t>
        <a:bodyPr/>
        <a:lstStyle/>
        <a:p>
          <a:endParaRPr lang="uk-UA"/>
        </a:p>
      </dgm:t>
    </dgm:pt>
    <dgm:pt modelId="{F9068FDA-B375-45F1-9E8C-072D873F3CB7}" type="sibTrans" cxnId="{8B3337AC-DFE6-491E-B4CF-F51BE34415FC}">
      <dgm:prSet/>
      <dgm:spPr/>
      <dgm:t>
        <a:bodyPr/>
        <a:lstStyle/>
        <a:p>
          <a:endParaRPr lang="uk-UA"/>
        </a:p>
      </dgm:t>
    </dgm:pt>
    <dgm:pt modelId="{F2D303B5-5D54-4075-AB26-F40EC4AC8CCE}">
      <dgm:prSet/>
      <dgm:spPr/>
      <dgm:t>
        <a:bodyPr/>
        <a:lstStyle/>
        <a:p>
          <a:r>
            <a:rPr lang="uk-UA" dirty="0"/>
            <a:t>Про надання інформації у справах</a:t>
          </a:r>
        </a:p>
      </dgm:t>
    </dgm:pt>
    <dgm:pt modelId="{6BE98E10-3662-4C80-B43F-63FA50AE5BD0}" type="parTrans" cxnId="{58022E96-A738-42E8-86A7-8DE6FE4AB962}">
      <dgm:prSet/>
      <dgm:spPr/>
      <dgm:t>
        <a:bodyPr/>
        <a:lstStyle/>
        <a:p>
          <a:endParaRPr lang="uk-UA"/>
        </a:p>
      </dgm:t>
    </dgm:pt>
    <dgm:pt modelId="{0AAE1C81-3221-4C8C-A4A8-57BA6591E500}" type="sibTrans" cxnId="{58022E96-A738-42E8-86A7-8DE6FE4AB962}">
      <dgm:prSet/>
      <dgm:spPr/>
      <dgm:t>
        <a:bodyPr/>
        <a:lstStyle/>
        <a:p>
          <a:endParaRPr lang="uk-UA"/>
        </a:p>
      </dgm:t>
    </dgm:pt>
    <dgm:pt modelId="{B55001F0-6D01-4568-82E7-02EA862BE00E}">
      <dgm:prSet/>
      <dgm:spPr/>
      <dgm:t>
        <a:bodyPr/>
        <a:lstStyle/>
        <a:p>
          <a:r>
            <a:rPr lang="uk-UA"/>
            <a:t>Інші питання</a:t>
          </a:r>
        </a:p>
      </dgm:t>
    </dgm:pt>
    <dgm:pt modelId="{7BF364F9-3717-4DD4-85C6-94BB770E3001}" type="parTrans" cxnId="{8CF75B14-2FB1-425C-962C-07384B0EE282}">
      <dgm:prSet/>
      <dgm:spPr/>
      <dgm:t>
        <a:bodyPr/>
        <a:lstStyle/>
        <a:p>
          <a:endParaRPr lang="uk-UA"/>
        </a:p>
      </dgm:t>
    </dgm:pt>
    <dgm:pt modelId="{0122499B-763F-442F-8674-F6BBA4B9A2A7}" type="sibTrans" cxnId="{8CF75B14-2FB1-425C-962C-07384B0EE282}">
      <dgm:prSet/>
      <dgm:spPr/>
      <dgm:t>
        <a:bodyPr/>
        <a:lstStyle/>
        <a:p>
          <a:endParaRPr lang="uk-UA"/>
        </a:p>
      </dgm:t>
    </dgm:pt>
    <dgm:pt modelId="{FA5278A7-CE62-4F26-A49B-C44EC7116D26}" type="pres">
      <dgm:prSet presAssocID="{4724E7AC-40DB-4804-88D3-D6C6D6F87B22}" presName="linear" presStyleCnt="0">
        <dgm:presLayoutVars>
          <dgm:dir/>
          <dgm:animLvl val="lvl"/>
          <dgm:resizeHandles val="exact"/>
        </dgm:presLayoutVars>
      </dgm:prSet>
      <dgm:spPr/>
    </dgm:pt>
    <dgm:pt modelId="{26B5CB2F-F103-416D-9A03-2F73CB14BAD7}" type="pres">
      <dgm:prSet presAssocID="{A8D0DC4F-F45B-411D-B3CC-768AF8C09A9A}" presName="parentLin" presStyleCnt="0"/>
      <dgm:spPr/>
    </dgm:pt>
    <dgm:pt modelId="{168B50B6-C015-448F-9918-BE5C7E2E26C6}" type="pres">
      <dgm:prSet presAssocID="{A8D0DC4F-F45B-411D-B3CC-768AF8C09A9A}" presName="parentLeftMargin" presStyleLbl="node1" presStyleIdx="0" presStyleCnt="7"/>
      <dgm:spPr/>
    </dgm:pt>
    <dgm:pt modelId="{55853B17-F06A-4966-A5DF-B81D84E46355}" type="pres">
      <dgm:prSet presAssocID="{A8D0DC4F-F45B-411D-B3CC-768AF8C09A9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8985724-D618-48BC-AA3C-B541E0B29012}" type="pres">
      <dgm:prSet presAssocID="{A8D0DC4F-F45B-411D-B3CC-768AF8C09A9A}" presName="negativeSpace" presStyleCnt="0"/>
      <dgm:spPr/>
    </dgm:pt>
    <dgm:pt modelId="{A139FB20-7108-4483-8726-634496D4A097}" type="pres">
      <dgm:prSet presAssocID="{A8D0DC4F-F45B-411D-B3CC-768AF8C09A9A}" presName="childText" presStyleLbl="conFgAcc1" presStyleIdx="0" presStyleCnt="7">
        <dgm:presLayoutVars>
          <dgm:bulletEnabled val="1"/>
        </dgm:presLayoutVars>
      </dgm:prSet>
      <dgm:spPr/>
    </dgm:pt>
    <dgm:pt modelId="{A49BFCAB-C9CC-4E58-B260-D9D0C966D115}" type="pres">
      <dgm:prSet presAssocID="{DDEB4562-6033-4A90-A3A1-1C4778545F89}" presName="spaceBetweenRectangles" presStyleCnt="0"/>
      <dgm:spPr/>
    </dgm:pt>
    <dgm:pt modelId="{47C93141-12A4-497A-8E8C-339CB63AB52C}" type="pres">
      <dgm:prSet presAssocID="{1A4A059A-6FA9-4535-A522-3450D796206C}" presName="parentLin" presStyleCnt="0"/>
      <dgm:spPr/>
    </dgm:pt>
    <dgm:pt modelId="{275852A5-E95B-40BF-8009-ED5AC9278C9B}" type="pres">
      <dgm:prSet presAssocID="{1A4A059A-6FA9-4535-A522-3450D796206C}" presName="parentLeftMargin" presStyleLbl="node1" presStyleIdx="0" presStyleCnt="7"/>
      <dgm:spPr/>
    </dgm:pt>
    <dgm:pt modelId="{765C37EC-5ADD-46DB-9E81-939D41C0576F}" type="pres">
      <dgm:prSet presAssocID="{1A4A059A-6FA9-4535-A522-3450D796206C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A97F622-7DBB-4A75-B0A6-A43678BAB515}" type="pres">
      <dgm:prSet presAssocID="{1A4A059A-6FA9-4535-A522-3450D796206C}" presName="negativeSpace" presStyleCnt="0"/>
      <dgm:spPr/>
    </dgm:pt>
    <dgm:pt modelId="{F920DAB2-ED83-49D5-9BEF-2A57EF0A4106}" type="pres">
      <dgm:prSet presAssocID="{1A4A059A-6FA9-4535-A522-3450D796206C}" presName="childText" presStyleLbl="conFgAcc1" presStyleIdx="1" presStyleCnt="7">
        <dgm:presLayoutVars>
          <dgm:bulletEnabled val="1"/>
        </dgm:presLayoutVars>
      </dgm:prSet>
      <dgm:spPr/>
    </dgm:pt>
    <dgm:pt modelId="{4C31B139-9A59-4FB8-96AC-40C906591C3C}" type="pres">
      <dgm:prSet presAssocID="{211E2169-31A8-41F8-9866-9DA9BA7F27AF}" presName="spaceBetweenRectangles" presStyleCnt="0"/>
      <dgm:spPr/>
    </dgm:pt>
    <dgm:pt modelId="{7DD939A5-2180-4EA6-BEB2-31A9115853E1}" type="pres">
      <dgm:prSet presAssocID="{32D760C7-0FFF-4234-8A70-D327093A1D86}" presName="parentLin" presStyleCnt="0"/>
      <dgm:spPr/>
    </dgm:pt>
    <dgm:pt modelId="{84AC1931-8542-49C8-A35B-F5C02873271D}" type="pres">
      <dgm:prSet presAssocID="{32D760C7-0FFF-4234-8A70-D327093A1D86}" presName="parentLeftMargin" presStyleLbl="node1" presStyleIdx="1" presStyleCnt="7"/>
      <dgm:spPr/>
    </dgm:pt>
    <dgm:pt modelId="{946A4375-071C-4DCE-B5D0-B84711AE388F}" type="pres">
      <dgm:prSet presAssocID="{32D760C7-0FFF-4234-8A70-D327093A1D86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B7C4ED37-15E8-4C9A-B38C-19A0AC3900B4}" type="pres">
      <dgm:prSet presAssocID="{32D760C7-0FFF-4234-8A70-D327093A1D86}" presName="negativeSpace" presStyleCnt="0"/>
      <dgm:spPr/>
    </dgm:pt>
    <dgm:pt modelId="{F2B7D148-259F-4011-B644-AEA8579EEFF5}" type="pres">
      <dgm:prSet presAssocID="{32D760C7-0FFF-4234-8A70-D327093A1D86}" presName="childText" presStyleLbl="conFgAcc1" presStyleIdx="2" presStyleCnt="7">
        <dgm:presLayoutVars>
          <dgm:bulletEnabled val="1"/>
        </dgm:presLayoutVars>
      </dgm:prSet>
      <dgm:spPr/>
    </dgm:pt>
    <dgm:pt modelId="{DBE404EB-E7C9-4FCD-9C8E-2457124DFFEC}" type="pres">
      <dgm:prSet presAssocID="{07E29321-7BDC-4618-AF12-C091C53FA17E}" presName="spaceBetweenRectangles" presStyleCnt="0"/>
      <dgm:spPr/>
    </dgm:pt>
    <dgm:pt modelId="{CA137022-245B-459D-BF05-C73DB843B2E2}" type="pres">
      <dgm:prSet presAssocID="{5CC092C2-B0EE-4FD8-A6D9-BE0A93876EF0}" presName="parentLin" presStyleCnt="0"/>
      <dgm:spPr/>
    </dgm:pt>
    <dgm:pt modelId="{6BFC3BAC-C6E2-4C65-A108-C8FF51F64886}" type="pres">
      <dgm:prSet presAssocID="{5CC092C2-B0EE-4FD8-A6D9-BE0A93876EF0}" presName="parentLeftMargin" presStyleLbl="node1" presStyleIdx="2" presStyleCnt="7"/>
      <dgm:spPr/>
    </dgm:pt>
    <dgm:pt modelId="{65CCF14F-131E-44D0-AB4D-1F9185A4C040}" type="pres">
      <dgm:prSet presAssocID="{5CC092C2-B0EE-4FD8-A6D9-BE0A93876EF0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9CDF0208-651F-4109-8BB3-C58BD175C186}" type="pres">
      <dgm:prSet presAssocID="{5CC092C2-B0EE-4FD8-A6D9-BE0A93876EF0}" presName="negativeSpace" presStyleCnt="0"/>
      <dgm:spPr/>
    </dgm:pt>
    <dgm:pt modelId="{65BE9919-015E-49E0-8C0A-B39EDA0ED1D4}" type="pres">
      <dgm:prSet presAssocID="{5CC092C2-B0EE-4FD8-A6D9-BE0A93876EF0}" presName="childText" presStyleLbl="conFgAcc1" presStyleIdx="3" presStyleCnt="7">
        <dgm:presLayoutVars>
          <dgm:bulletEnabled val="1"/>
        </dgm:presLayoutVars>
      </dgm:prSet>
      <dgm:spPr/>
    </dgm:pt>
    <dgm:pt modelId="{C00320CA-F201-467C-89B1-F237A01FBB59}" type="pres">
      <dgm:prSet presAssocID="{E8351E44-6C49-43CA-9A81-44813C914454}" presName="spaceBetweenRectangles" presStyleCnt="0"/>
      <dgm:spPr/>
    </dgm:pt>
    <dgm:pt modelId="{E9CBF8D3-B5D9-4466-BB5A-D4943DE2869E}" type="pres">
      <dgm:prSet presAssocID="{EE2FE2EF-7902-4B47-9761-5AED09768BED}" presName="parentLin" presStyleCnt="0"/>
      <dgm:spPr/>
    </dgm:pt>
    <dgm:pt modelId="{3091DD97-1EE5-473E-BE37-154476F7F2AC}" type="pres">
      <dgm:prSet presAssocID="{EE2FE2EF-7902-4B47-9761-5AED09768BED}" presName="parentLeftMargin" presStyleLbl="node1" presStyleIdx="3" presStyleCnt="7"/>
      <dgm:spPr/>
    </dgm:pt>
    <dgm:pt modelId="{BBF13D97-28C5-448D-A721-70B27B4B8674}" type="pres">
      <dgm:prSet presAssocID="{EE2FE2EF-7902-4B47-9761-5AED09768BED}" presName="parentText" presStyleLbl="node1" presStyleIdx="4" presStyleCnt="7" custScaleX="100000">
        <dgm:presLayoutVars>
          <dgm:chMax val="0"/>
          <dgm:bulletEnabled val="1"/>
        </dgm:presLayoutVars>
      </dgm:prSet>
      <dgm:spPr/>
    </dgm:pt>
    <dgm:pt modelId="{41E17489-A77C-4764-B614-C8F6EAFB8021}" type="pres">
      <dgm:prSet presAssocID="{EE2FE2EF-7902-4B47-9761-5AED09768BED}" presName="negativeSpace" presStyleCnt="0"/>
      <dgm:spPr/>
    </dgm:pt>
    <dgm:pt modelId="{9C51DBCC-5698-4A45-A054-048A06394678}" type="pres">
      <dgm:prSet presAssocID="{EE2FE2EF-7902-4B47-9761-5AED09768BED}" presName="childText" presStyleLbl="conFgAcc1" presStyleIdx="4" presStyleCnt="7">
        <dgm:presLayoutVars>
          <dgm:bulletEnabled val="1"/>
        </dgm:presLayoutVars>
      </dgm:prSet>
      <dgm:spPr/>
    </dgm:pt>
    <dgm:pt modelId="{F3BB661A-D9B3-430E-BC48-68D11FAD4C69}" type="pres">
      <dgm:prSet presAssocID="{F9068FDA-B375-45F1-9E8C-072D873F3CB7}" presName="spaceBetweenRectangles" presStyleCnt="0"/>
      <dgm:spPr/>
    </dgm:pt>
    <dgm:pt modelId="{A929C913-A58D-4705-BEF0-8DB03C689C3C}" type="pres">
      <dgm:prSet presAssocID="{F2D303B5-5D54-4075-AB26-F40EC4AC8CCE}" presName="parentLin" presStyleCnt="0"/>
      <dgm:spPr/>
    </dgm:pt>
    <dgm:pt modelId="{FA6E49AE-017D-454D-9F80-DA0E96E7B30D}" type="pres">
      <dgm:prSet presAssocID="{F2D303B5-5D54-4075-AB26-F40EC4AC8CCE}" presName="parentLeftMargin" presStyleLbl="node1" presStyleIdx="4" presStyleCnt="7"/>
      <dgm:spPr/>
    </dgm:pt>
    <dgm:pt modelId="{575F6C1D-FED8-4CCA-AE53-415A5225421D}" type="pres">
      <dgm:prSet presAssocID="{F2D303B5-5D54-4075-AB26-F40EC4AC8CCE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08802C54-C44B-4627-A22C-A5C36F1E58CC}" type="pres">
      <dgm:prSet presAssocID="{F2D303B5-5D54-4075-AB26-F40EC4AC8CCE}" presName="negativeSpace" presStyleCnt="0"/>
      <dgm:spPr/>
    </dgm:pt>
    <dgm:pt modelId="{95DC7476-5F74-4765-A003-6BD8AD5E774E}" type="pres">
      <dgm:prSet presAssocID="{F2D303B5-5D54-4075-AB26-F40EC4AC8CCE}" presName="childText" presStyleLbl="conFgAcc1" presStyleIdx="5" presStyleCnt="7">
        <dgm:presLayoutVars>
          <dgm:bulletEnabled val="1"/>
        </dgm:presLayoutVars>
      </dgm:prSet>
      <dgm:spPr/>
    </dgm:pt>
    <dgm:pt modelId="{B56A7714-4A35-4550-94BA-CE16885EF68E}" type="pres">
      <dgm:prSet presAssocID="{0AAE1C81-3221-4C8C-A4A8-57BA6591E500}" presName="spaceBetweenRectangles" presStyleCnt="0"/>
      <dgm:spPr/>
    </dgm:pt>
    <dgm:pt modelId="{65503B05-3D71-4A1E-8544-F2A477E1E815}" type="pres">
      <dgm:prSet presAssocID="{B55001F0-6D01-4568-82E7-02EA862BE00E}" presName="parentLin" presStyleCnt="0"/>
      <dgm:spPr/>
    </dgm:pt>
    <dgm:pt modelId="{1B733C26-8144-4426-A1E6-AB98077F9602}" type="pres">
      <dgm:prSet presAssocID="{B55001F0-6D01-4568-82E7-02EA862BE00E}" presName="parentLeftMargin" presStyleLbl="node1" presStyleIdx="5" presStyleCnt="7"/>
      <dgm:spPr/>
    </dgm:pt>
    <dgm:pt modelId="{19945428-5B1F-4F5D-B55E-B1D5C9096183}" type="pres">
      <dgm:prSet presAssocID="{B55001F0-6D01-4568-82E7-02EA862BE00E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60BCCC27-9C57-4C0E-830F-C8F27CD50899}" type="pres">
      <dgm:prSet presAssocID="{B55001F0-6D01-4568-82E7-02EA862BE00E}" presName="negativeSpace" presStyleCnt="0"/>
      <dgm:spPr/>
    </dgm:pt>
    <dgm:pt modelId="{FD9C856B-DD2B-460E-9A8C-2E33946D9CD7}" type="pres">
      <dgm:prSet presAssocID="{B55001F0-6D01-4568-82E7-02EA862BE00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8CF75B14-2FB1-425C-962C-07384B0EE282}" srcId="{4724E7AC-40DB-4804-88D3-D6C6D6F87B22}" destId="{B55001F0-6D01-4568-82E7-02EA862BE00E}" srcOrd="6" destOrd="0" parTransId="{7BF364F9-3717-4DD4-85C6-94BB770E3001}" sibTransId="{0122499B-763F-442F-8674-F6BBA4B9A2A7}"/>
    <dgm:cxn modelId="{97CD7216-7F72-4E08-A4CA-CB73AD905820}" srcId="{4724E7AC-40DB-4804-88D3-D6C6D6F87B22}" destId="{5CC092C2-B0EE-4FD8-A6D9-BE0A93876EF0}" srcOrd="3" destOrd="0" parTransId="{97AB5FA3-E246-48F9-8212-0DE36FEDC804}" sibTransId="{E8351E44-6C49-43CA-9A81-44813C914454}"/>
    <dgm:cxn modelId="{1B2DF91C-1BE3-4246-894C-D7D66970CC79}" type="presOf" srcId="{B55001F0-6D01-4568-82E7-02EA862BE00E}" destId="{19945428-5B1F-4F5D-B55E-B1D5C9096183}" srcOrd="1" destOrd="0" presId="urn:microsoft.com/office/officeart/2005/8/layout/list1"/>
    <dgm:cxn modelId="{A6D3E92B-8E2E-49F6-8100-DD5E536099A2}" type="presOf" srcId="{EE2FE2EF-7902-4B47-9761-5AED09768BED}" destId="{3091DD97-1EE5-473E-BE37-154476F7F2AC}" srcOrd="0" destOrd="0" presId="urn:microsoft.com/office/officeart/2005/8/layout/list1"/>
    <dgm:cxn modelId="{CB0F6536-2E79-448E-B9E2-2BD0F8D54657}" type="presOf" srcId="{5CC092C2-B0EE-4FD8-A6D9-BE0A93876EF0}" destId="{65CCF14F-131E-44D0-AB4D-1F9185A4C040}" srcOrd="1" destOrd="0" presId="urn:microsoft.com/office/officeart/2005/8/layout/list1"/>
    <dgm:cxn modelId="{612A5161-26E5-40A6-A4F6-187617CC92CA}" srcId="{4724E7AC-40DB-4804-88D3-D6C6D6F87B22}" destId="{A8D0DC4F-F45B-411D-B3CC-768AF8C09A9A}" srcOrd="0" destOrd="0" parTransId="{08ECE1ED-C094-4ADE-BF28-445165806294}" sibTransId="{DDEB4562-6033-4A90-A3A1-1C4778545F89}"/>
    <dgm:cxn modelId="{02A9B142-5141-4116-8A36-E07EEE0C4014}" type="presOf" srcId="{4724E7AC-40DB-4804-88D3-D6C6D6F87B22}" destId="{FA5278A7-CE62-4F26-A49B-C44EC7116D26}" srcOrd="0" destOrd="0" presId="urn:microsoft.com/office/officeart/2005/8/layout/list1"/>
    <dgm:cxn modelId="{20908169-8196-4542-B968-7EB182BBB200}" type="presOf" srcId="{32D760C7-0FFF-4234-8A70-D327093A1D86}" destId="{946A4375-071C-4DCE-B5D0-B84711AE388F}" srcOrd="1" destOrd="0" presId="urn:microsoft.com/office/officeart/2005/8/layout/list1"/>
    <dgm:cxn modelId="{EE273C6F-CA6B-44DC-A272-65524036B68F}" srcId="{4724E7AC-40DB-4804-88D3-D6C6D6F87B22}" destId="{32D760C7-0FFF-4234-8A70-D327093A1D86}" srcOrd="2" destOrd="0" parTransId="{2670010F-7BEB-414F-B3DC-16F8AB7730B5}" sibTransId="{07E29321-7BDC-4618-AF12-C091C53FA17E}"/>
    <dgm:cxn modelId="{99D34352-9532-4BBB-A939-51FB03F7DBC7}" type="presOf" srcId="{32D760C7-0FFF-4234-8A70-D327093A1D86}" destId="{84AC1931-8542-49C8-A35B-F5C02873271D}" srcOrd="0" destOrd="0" presId="urn:microsoft.com/office/officeart/2005/8/layout/list1"/>
    <dgm:cxn modelId="{FCD44572-3E57-44C1-BB4B-8A5912997626}" srcId="{4724E7AC-40DB-4804-88D3-D6C6D6F87B22}" destId="{1A4A059A-6FA9-4535-A522-3450D796206C}" srcOrd="1" destOrd="0" parTransId="{40D10700-5CD6-46FC-B17D-CA4B68EC277E}" sibTransId="{211E2169-31A8-41F8-9866-9DA9BA7F27AF}"/>
    <dgm:cxn modelId="{FD809B57-F472-45A3-BCE2-EDA3E83AC4C9}" type="presOf" srcId="{5CC092C2-B0EE-4FD8-A6D9-BE0A93876EF0}" destId="{6BFC3BAC-C6E2-4C65-A108-C8FF51F64886}" srcOrd="0" destOrd="0" presId="urn:microsoft.com/office/officeart/2005/8/layout/list1"/>
    <dgm:cxn modelId="{F7BFEB7F-B99C-4A9A-9FBA-C2E358AFD48E}" type="presOf" srcId="{F2D303B5-5D54-4075-AB26-F40EC4AC8CCE}" destId="{FA6E49AE-017D-454D-9F80-DA0E96E7B30D}" srcOrd="0" destOrd="0" presId="urn:microsoft.com/office/officeart/2005/8/layout/list1"/>
    <dgm:cxn modelId="{21D3CC94-9DEC-49A1-AFAE-4ADDA04320DC}" type="presOf" srcId="{F2D303B5-5D54-4075-AB26-F40EC4AC8CCE}" destId="{575F6C1D-FED8-4CCA-AE53-415A5225421D}" srcOrd="1" destOrd="0" presId="urn:microsoft.com/office/officeart/2005/8/layout/list1"/>
    <dgm:cxn modelId="{58022E96-A738-42E8-86A7-8DE6FE4AB962}" srcId="{4724E7AC-40DB-4804-88D3-D6C6D6F87B22}" destId="{F2D303B5-5D54-4075-AB26-F40EC4AC8CCE}" srcOrd="5" destOrd="0" parTransId="{6BE98E10-3662-4C80-B43F-63FA50AE5BD0}" sibTransId="{0AAE1C81-3221-4C8C-A4A8-57BA6591E500}"/>
    <dgm:cxn modelId="{AC74D59A-1745-4EF1-B425-A197791DFC19}" type="presOf" srcId="{EE2FE2EF-7902-4B47-9761-5AED09768BED}" destId="{BBF13D97-28C5-448D-A721-70B27B4B8674}" srcOrd="1" destOrd="0" presId="urn:microsoft.com/office/officeart/2005/8/layout/list1"/>
    <dgm:cxn modelId="{8B3337AC-DFE6-491E-B4CF-F51BE34415FC}" srcId="{4724E7AC-40DB-4804-88D3-D6C6D6F87B22}" destId="{EE2FE2EF-7902-4B47-9761-5AED09768BED}" srcOrd="4" destOrd="0" parTransId="{C5A164AA-2627-4A64-816D-5EADBED9C5BE}" sibTransId="{F9068FDA-B375-45F1-9E8C-072D873F3CB7}"/>
    <dgm:cxn modelId="{CB5BFFAD-A9D5-48DD-9C59-9DB7BAFED26F}" type="presOf" srcId="{1A4A059A-6FA9-4535-A522-3450D796206C}" destId="{275852A5-E95B-40BF-8009-ED5AC9278C9B}" srcOrd="0" destOrd="0" presId="urn:microsoft.com/office/officeart/2005/8/layout/list1"/>
    <dgm:cxn modelId="{416118AE-D196-4CE4-A04D-B6090CBC1AB2}" type="presOf" srcId="{A8D0DC4F-F45B-411D-B3CC-768AF8C09A9A}" destId="{168B50B6-C015-448F-9918-BE5C7E2E26C6}" srcOrd="0" destOrd="0" presId="urn:microsoft.com/office/officeart/2005/8/layout/list1"/>
    <dgm:cxn modelId="{3EAEDCE0-0A0B-4A0F-A14F-6465319F0BB3}" type="presOf" srcId="{A8D0DC4F-F45B-411D-B3CC-768AF8C09A9A}" destId="{55853B17-F06A-4966-A5DF-B81D84E46355}" srcOrd="1" destOrd="0" presId="urn:microsoft.com/office/officeart/2005/8/layout/list1"/>
    <dgm:cxn modelId="{D00D38E8-2BF1-4A74-B247-0DE350D6C5DF}" type="presOf" srcId="{B55001F0-6D01-4568-82E7-02EA862BE00E}" destId="{1B733C26-8144-4426-A1E6-AB98077F9602}" srcOrd="0" destOrd="0" presId="urn:microsoft.com/office/officeart/2005/8/layout/list1"/>
    <dgm:cxn modelId="{DDC834F2-9B92-4738-8D6E-52D8D127957E}" type="presOf" srcId="{1A4A059A-6FA9-4535-A522-3450D796206C}" destId="{765C37EC-5ADD-46DB-9E81-939D41C0576F}" srcOrd="1" destOrd="0" presId="urn:microsoft.com/office/officeart/2005/8/layout/list1"/>
    <dgm:cxn modelId="{FB85E977-1758-49B1-8A06-00E04BEAD9DE}" type="presParOf" srcId="{FA5278A7-CE62-4F26-A49B-C44EC7116D26}" destId="{26B5CB2F-F103-416D-9A03-2F73CB14BAD7}" srcOrd="0" destOrd="0" presId="urn:microsoft.com/office/officeart/2005/8/layout/list1"/>
    <dgm:cxn modelId="{AE9F101B-F219-4407-B0F1-B0A876CBE742}" type="presParOf" srcId="{26B5CB2F-F103-416D-9A03-2F73CB14BAD7}" destId="{168B50B6-C015-448F-9918-BE5C7E2E26C6}" srcOrd="0" destOrd="0" presId="urn:microsoft.com/office/officeart/2005/8/layout/list1"/>
    <dgm:cxn modelId="{E93A1A8F-867C-49B1-84FF-F550B9270F81}" type="presParOf" srcId="{26B5CB2F-F103-416D-9A03-2F73CB14BAD7}" destId="{55853B17-F06A-4966-A5DF-B81D84E46355}" srcOrd="1" destOrd="0" presId="urn:microsoft.com/office/officeart/2005/8/layout/list1"/>
    <dgm:cxn modelId="{9D82D580-055E-4B7A-8E65-7FDB451B2E5E}" type="presParOf" srcId="{FA5278A7-CE62-4F26-A49B-C44EC7116D26}" destId="{A8985724-D618-48BC-AA3C-B541E0B29012}" srcOrd="1" destOrd="0" presId="urn:microsoft.com/office/officeart/2005/8/layout/list1"/>
    <dgm:cxn modelId="{0925F864-9C34-4D41-8A26-67BCFCA5E3FB}" type="presParOf" srcId="{FA5278A7-CE62-4F26-A49B-C44EC7116D26}" destId="{A139FB20-7108-4483-8726-634496D4A097}" srcOrd="2" destOrd="0" presId="urn:microsoft.com/office/officeart/2005/8/layout/list1"/>
    <dgm:cxn modelId="{3EC95010-2321-444E-9E48-8354EF8DB3CF}" type="presParOf" srcId="{FA5278A7-CE62-4F26-A49B-C44EC7116D26}" destId="{A49BFCAB-C9CC-4E58-B260-D9D0C966D115}" srcOrd="3" destOrd="0" presId="urn:microsoft.com/office/officeart/2005/8/layout/list1"/>
    <dgm:cxn modelId="{B8FE1116-85A9-497E-8087-105C90862946}" type="presParOf" srcId="{FA5278A7-CE62-4F26-A49B-C44EC7116D26}" destId="{47C93141-12A4-497A-8E8C-339CB63AB52C}" srcOrd="4" destOrd="0" presId="urn:microsoft.com/office/officeart/2005/8/layout/list1"/>
    <dgm:cxn modelId="{E3265A48-F94E-4970-AC7C-5D79DC6ADCED}" type="presParOf" srcId="{47C93141-12A4-497A-8E8C-339CB63AB52C}" destId="{275852A5-E95B-40BF-8009-ED5AC9278C9B}" srcOrd="0" destOrd="0" presId="urn:microsoft.com/office/officeart/2005/8/layout/list1"/>
    <dgm:cxn modelId="{030BEC31-CE0B-49F2-962D-CC9C308F4ACF}" type="presParOf" srcId="{47C93141-12A4-497A-8E8C-339CB63AB52C}" destId="{765C37EC-5ADD-46DB-9E81-939D41C0576F}" srcOrd="1" destOrd="0" presId="urn:microsoft.com/office/officeart/2005/8/layout/list1"/>
    <dgm:cxn modelId="{6C605B82-7B46-48EE-B0E4-1DC36D94C3FB}" type="presParOf" srcId="{FA5278A7-CE62-4F26-A49B-C44EC7116D26}" destId="{DA97F622-7DBB-4A75-B0A6-A43678BAB515}" srcOrd="5" destOrd="0" presId="urn:microsoft.com/office/officeart/2005/8/layout/list1"/>
    <dgm:cxn modelId="{43CE7976-1FB3-4FEC-87FC-8EB475CD037F}" type="presParOf" srcId="{FA5278A7-CE62-4F26-A49B-C44EC7116D26}" destId="{F920DAB2-ED83-49D5-9BEF-2A57EF0A4106}" srcOrd="6" destOrd="0" presId="urn:microsoft.com/office/officeart/2005/8/layout/list1"/>
    <dgm:cxn modelId="{53A2BA2E-9EB1-4421-A440-C32E936ABD3C}" type="presParOf" srcId="{FA5278A7-CE62-4F26-A49B-C44EC7116D26}" destId="{4C31B139-9A59-4FB8-96AC-40C906591C3C}" srcOrd="7" destOrd="0" presId="urn:microsoft.com/office/officeart/2005/8/layout/list1"/>
    <dgm:cxn modelId="{71AECB97-0F01-4416-93D2-24F55D90DFF0}" type="presParOf" srcId="{FA5278A7-CE62-4F26-A49B-C44EC7116D26}" destId="{7DD939A5-2180-4EA6-BEB2-31A9115853E1}" srcOrd="8" destOrd="0" presId="urn:microsoft.com/office/officeart/2005/8/layout/list1"/>
    <dgm:cxn modelId="{8B3D69DF-0E6E-46E2-B82C-568340895B12}" type="presParOf" srcId="{7DD939A5-2180-4EA6-BEB2-31A9115853E1}" destId="{84AC1931-8542-49C8-A35B-F5C02873271D}" srcOrd="0" destOrd="0" presId="urn:microsoft.com/office/officeart/2005/8/layout/list1"/>
    <dgm:cxn modelId="{2AC41FB2-8CE4-48F6-B14E-D4E4C330CE01}" type="presParOf" srcId="{7DD939A5-2180-4EA6-BEB2-31A9115853E1}" destId="{946A4375-071C-4DCE-B5D0-B84711AE388F}" srcOrd="1" destOrd="0" presId="urn:microsoft.com/office/officeart/2005/8/layout/list1"/>
    <dgm:cxn modelId="{9564B48F-055E-4665-80E7-5FC0B93CE500}" type="presParOf" srcId="{FA5278A7-CE62-4F26-A49B-C44EC7116D26}" destId="{B7C4ED37-15E8-4C9A-B38C-19A0AC3900B4}" srcOrd="9" destOrd="0" presId="urn:microsoft.com/office/officeart/2005/8/layout/list1"/>
    <dgm:cxn modelId="{B0DE580E-788F-496E-A398-F463A35E0170}" type="presParOf" srcId="{FA5278A7-CE62-4F26-A49B-C44EC7116D26}" destId="{F2B7D148-259F-4011-B644-AEA8579EEFF5}" srcOrd="10" destOrd="0" presId="urn:microsoft.com/office/officeart/2005/8/layout/list1"/>
    <dgm:cxn modelId="{F41E857A-A3FB-424B-989F-7830B10231DD}" type="presParOf" srcId="{FA5278A7-CE62-4F26-A49B-C44EC7116D26}" destId="{DBE404EB-E7C9-4FCD-9C8E-2457124DFFEC}" srcOrd="11" destOrd="0" presId="urn:microsoft.com/office/officeart/2005/8/layout/list1"/>
    <dgm:cxn modelId="{7E972D78-5C6E-430D-B4D2-723C5642126D}" type="presParOf" srcId="{FA5278A7-CE62-4F26-A49B-C44EC7116D26}" destId="{CA137022-245B-459D-BF05-C73DB843B2E2}" srcOrd="12" destOrd="0" presId="urn:microsoft.com/office/officeart/2005/8/layout/list1"/>
    <dgm:cxn modelId="{C4714452-6B7D-463C-B6B6-0DD214685492}" type="presParOf" srcId="{CA137022-245B-459D-BF05-C73DB843B2E2}" destId="{6BFC3BAC-C6E2-4C65-A108-C8FF51F64886}" srcOrd="0" destOrd="0" presId="urn:microsoft.com/office/officeart/2005/8/layout/list1"/>
    <dgm:cxn modelId="{1BF08A44-3CD3-4678-96A4-031FAC4DA77A}" type="presParOf" srcId="{CA137022-245B-459D-BF05-C73DB843B2E2}" destId="{65CCF14F-131E-44D0-AB4D-1F9185A4C040}" srcOrd="1" destOrd="0" presId="urn:microsoft.com/office/officeart/2005/8/layout/list1"/>
    <dgm:cxn modelId="{AA2AAE51-0EC4-4966-9464-5B02B1D1C572}" type="presParOf" srcId="{FA5278A7-CE62-4F26-A49B-C44EC7116D26}" destId="{9CDF0208-651F-4109-8BB3-C58BD175C186}" srcOrd="13" destOrd="0" presId="urn:microsoft.com/office/officeart/2005/8/layout/list1"/>
    <dgm:cxn modelId="{4C43FAA2-0B6D-49BB-ACD6-3E448190620A}" type="presParOf" srcId="{FA5278A7-CE62-4F26-A49B-C44EC7116D26}" destId="{65BE9919-015E-49E0-8C0A-B39EDA0ED1D4}" srcOrd="14" destOrd="0" presId="urn:microsoft.com/office/officeart/2005/8/layout/list1"/>
    <dgm:cxn modelId="{ED4BE4DC-7393-406B-B046-4DC667B2912B}" type="presParOf" srcId="{FA5278A7-CE62-4F26-A49B-C44EC7116D26}" destId="{C00320CA-F201-467C-89B1-F237A01FBB59}" srcOrd="15" destOrd="0" presId="urn:microsoft.com/office/officeart/2005/8/layout/list1"/>
    <dgm:cxn modelId="{953A969E-4989-40D4-82F4-27EB41877303}" type="presParOf" srcId="{FA5278A7-CE62-4F26-A49B-C44EC7116D26}" destId="{E9CBF8D3-B5D9-4466-BB5A-D4943DE2869E}" srcOrd="16" destOrd="0" presId="urn:microsoft.com/office/officeart/2005/8/layout/list1"/>
    <dgm:cxn modelId="{374E9AD1-E40C-4E95-8F62-53400763952C}" type="presParOf" srcId="{E9CBF8D3-B5D9-4466-BB5A-D4943DE2869E}" destId="{3091DD97-1EE5-473E-BE37-154476F7F2AC}" srcOrd="0" destOrd="0" presId="urn:microsoft.com/office/officeart/2005/8/layout/list1"/>
    <dgm:cxn modelId="{9DF222AF-25D3-4B0A-B95E-768071C21D9B}" type="presParOf" srcId="{E9CBF8D3-B5D9-4466-BB5A-D4943DE2869E}" destId="{BBF13D97-28C5-448D-A721-70B27B4B8674}" srcOrd="1" destOrd="0" presId="urn:microsoft.com/office/officeart/2005/8/layout/list1"/>
    <dgm:cxn modelId="{854B791B-A287-4522-B1C1-F87ABE0F4B17}" type="presParOf" srcId="{FA5278A7-CE62-4F26-A49B-C44EC7116D26}" destId="{41E17489-A77C-4764-B614-C8F6EAFB8021}" srcOrd="17" destOrd="0" presId="urn:microsoft.com/office/officeart/2005/8/layout/list1"/>
    <dgm:cxn modelId="{BAEFF2D2-B177-455D-A119-94034A075329}" type="presParOf" srcId="{FA5278A7-CE62-4F26-A49B-C44EC7116D26}" destId="{9C51DBCC-5698-4A45-A054-048A06394678}" srcOrd="18" destOrd="0" presId="urn:microsoft.com/office/officeart/2005/8/layout/list1"/>
    <dgm:cxn modelId="{5E2F19AA-AB5C-4FDD-9251-4FB78A4F3B3C}" type="presParOf" srcId="{FA5278A7-CE62-4F26-A49B-C44EC7116D26}" destId="{F3BB661A-D9B3-430E-BC48-68D11FAD4C69}" srcOrd="19" destOrd="0" presId="urn:microsoft.com/office/officeart/2005/8/layout/list1"/>
    <dgm:cxn modelId="{47B916AE-F32B-4B59-A2C7-17DE01C8E9FA}" type="presParOf" srcId="{FA5278A7-CE62-4F26-A49B-C44EC7116D26}" destId="{A929C913-A58D-4705-BEF0-8DB03C689C3C}" srcOrd="20" destOrd="0" presId="urn:microsoft.com/office/officeart/2005/8/layout/list1"/>
    <dgm:cxn modelId="{DF10F098-AB88-4985-974B-B31B32A88DC3}" type="presParOf" srcId="{A929C913-A58D-4705-BEF0-8DB03C689C3C}" destId="{FA6E49AE-017D-454D-9F80-DA0E96E7B30D}" srcOrd="0" destOrd="0" presId="urn:microsoft.com/office/officeart/2005/8/layout/list1"/>
    <dgm:cxn modelId="{75111BCF-3E72-4803-B087-3099AF0C29F4}" type="presParOf" srcId="{A929C913-A58D-4705-BEF0-8DB03C689C3C}" destId="{575F6C1D-FED8-4CCA-AE53-415A5225421D}" srcOrd="1" destOrd="0" presId="urn:microsoft.com/office/officeart/2005/8/layout/list1"/>
    <dgm:cxn modelId="{7AFEB067-88CD-4337-8759-C0DA2CA25022}" type="presParOf" srcId="{FA5278A7-CE62-4F26-A49B-C44EC7116D26}" destId="{08802C54-C44B-4627-A22C-A5C36F1E58CC}" srcOrd="21" destOrd="0" presId="urn:microsoft.com/office/officeart/2005/8/layout/list1"/>
    <dgm:cxn modelId="{7FBD833F-6D89-4EED-A609-B4914924756E}" type="presParOf" srcId="{FA5278A7-CE62-4F26-A49B-C44EC7116D26}" destId="{95DC7476-5F74-4765-A003-6BD8AD5E774E}" srcOrd="22" destOrd="0" presId="urn:microsoft.com/office/officeart/2005/8/layout/list1"/>
    <dgm:cxn modelId="{47DC297B-742D-47F6-AC61-833BF651D172}" type="presParOf" srcId="{FA5278A7-CE62-4F26-A49B-C44EC7116D26}" destId="{B56A7714-4A35-4550-94BA-CE16885EF68E}" srcOrd="23" destOrd="0" presId="urn:microsoft.com/office/officeart/2005/8/layout/list1"/>
    <dgm:cxn modelId="{9B131DF9-AC15-4B32-8726-EF4A2B79220A}" type="presParOf" srcId="{FA5278A7-CE62-4F26-A49B-C44EC7116D26}" destId="{65503B05-3D71-4A1E-8544-F2A477E1E815}" srcOrd="24" destOrd="0" presId="urn:microsoft.com/office/officeart/2005/8/layout/list1"/>
    <dgm:cxn modelId="{3ECD13EE-9FC8-4B5B-A63F-75D15B1D552A}" type="presParOf" srcId="{65503B05-3D71-4A1E-8544-F2A477E1E815}" destId="{1B733C26-8144-4426-A1E6-AB98077F9602}" srcOrd="0" destOrd="0" presId="urn:microsoft.com/office/officeart/2005/8/layout/list1"/>
    <dgm:cxn modelId="{BDC2DC4C-3698-4523-BAF9-670C3CCC1B55}" type="presParOf" srcId="{65503B05-3D71-4A1E-8544-F2A477E1E815}" destId="{19945428-5B1F-4F5D-B55E-B1D5C9096183}" srcOrd="1" destOrd="0" presId="urn:microsoft.com/office/officeart/2005/8/layout/list1"/>
    <dgm:cxn modelId="{94BF6843-7EEF-4E54-9006-517EA4FFCB21}" type="presParOf" srcId="{FA5278A7-CE62-4F26-A49B-C44EC7116D26}" destId="{60BCCC27-9C57-4C0E-830F-C8F27CD50899}" srcOrd="25" destOrd="0" presId="urn:microsoft.com/office/officeart/2005/8/layout/list1"/>
    <dgm:cxn modelId="{AE49211D-1F0E-44E6-B4C7-E6FF1D6561F9}" type="presParOf" srcId="{FA5278A7-CE62-4F26-A49B-C44EC7116D26}" destId="{FD9C856B-DD2B-460E-9A8C-2E33946D9CD7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9FB20-7108-4483-8726-634496D4A097}">
      <dsp:nvSpPr>
        <dsp:cNvPr id="0" name=""/>
        <dsp:cNvSpPr/>
      </dsp:nvSpPr>
      <dsp:spPr>
        <a:xfrm>
          <a:off x="0" y="331487"/>
          <a:ext cx="859313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853B17-F06A-4966-A5DF-B81D84E46355}">
      <dsp:nvSpPr>
        <dsp:cNvPr id="0" name=""/>
        <dsp:cNvSpPr/>
      </dsp:nvSpPr>
      <dsp:spPr>
        <a:xfrm>
          <a:off x="429656" y="95327"/>
          <a:ext cx="601519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60" tIns="0" rIns="22736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Про статистичні показники діяльності суду</a:t>
          </a:r>
        </a:p>
      </dsp:txBody>
      <dsp:txXfrm>
        <a:off x="452713" y="118384"/>
        <a:ext cx="5969081" cy="426206"/>
      </dsp:txXfrm>
    </dsp:sp>
    <dsp:sp modelId="{F920DAB2-ED83-49D5-9BEF-2A57EF0A4106}">
      <dsp:nvSpPr>
        <dsp:cNvPr id="0" name=""/>
        <dsp:cNvSpPr/>
      </dsp:nvSpPr>
      <dsp:spPr>
        <a:xfrm>
          <a:off x="0" y="1057247"/>
          <a:ext cx="859313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5C37EC-5ADD-46DB-9E81-939D41C0576F}">
      <dsp:nvSpPr>
        <dsp:cNvPr id="0" name=""/>
        <dsp:cNvSpPr/>
      </dsp:nvSpPr>
      <dsp:spPr>
        <a:xfrm>
          <a:off x="429656" y="821087"/>
          <a:ext cx="601519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60" tIns="0" rIns="22736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Про надання присяги судді</a:t>
          </a:r>
        </a:p>
      </dsp:txBody>
      <dsp:txXfrm>
        <a:off x="452713" y="844144"/>
        <a:ext cx="5969081" cy="426206"/>
      </dsp:txXfrm>
    </dsp:sp>
    <dsp:sp modelId="{F2B7D148-259F-4011-B644-AEA8579EEFF5}">
      <dsp:nvSpPr>
        <dsp:cNvPr id="0" name=""/>
        <dsp:cNvSpPr/>
      </dsp:nvSpPr>
      <dsp:spPr>
        <a:xfrm>
          <a:off x="0" y="1783007"/>
          <a:ext cx="859313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A4375-071C-4DCE-B5D0-B84711AE388F}">
      <dsp:nvSpPr>
        <dsp:cNvPr id="0" name=""/>
        <dsp:cNvSpPr/>
      </dsp:nvSpPr>
      <dsp:spPr>
        <a:xfrm>
          <a:off x="429656" y="1546847"/>
          <a:ext cx="601519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60" tIns="0" rIns="22736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Про закордонні відрядження суддів</a:t>
          </a:r>
        </a:p>
      </dsp:txBody>
      <dsp:txXfrm>
        <a:off x="452713" y="1569904"/>
        <a:ext cx="5969081" cy="426206"/>
      </dsp:txXfrm>
    </dsp:sp>
    <dsp:sp modelId="{65BE9919-015E-49E0-8C0A-B39EDA0ED1D4}">
      <dsp:nvSpPr>
        <dsp:cNvPr id="0" name=""/>
        <dsp:cNvSpPr/>
      </dsp:nvSpPr>
      <dsp:spPr>
        <a:xfrm>
          <a:off x="0" y="2508767"/>
          <a:ext cx="859313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CCF14F-131E-44D0-AB4D-1F9185A4C040}">
      <dsp:nvSpPr>
        <dsp:cNvPr id="0" name=""/>
        <dsp:cNvSpPr/>
      </dsp:nvSpPr>
      <dsp:spPr>
        <a:xfrm>
          <a:off x="429656" y="2272607"/>
          <a:ext cx="601519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60" tIns="0" rIns="22736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Про суддів, які проходять військову службу</a:t>
          </a:r>
        </a:p>
      </dsp:txBody>
      <dsp:txXfrm>
        <a:off x="452713" y="2295664"/>
        <a:ext cx="5969081" cy="426206"/>
      </dsp:txXfrm>
    </dsp:sp>
    <dsp:sp modelId="{9C51DBCC-5698-4A45-A054-048A06394678}">
      <dsp:nvSpPr>
        <dsp:cNvPr id="0" name=""/>
        <dsp:cNvSpPr/>
      </dsp:nvSpPr>
      <dsp:spPr>
        <a:xfrm>
          <a:off x="0" y="3234527"/>
          <a:ext cx="859313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13D97-28C5-448D-A721-70B27B4B8674}">
      <dsp:nvSpPr>
        <dsp:cNvPr id="0" name=""/>
        <dsp:cNvSpPr/>
      </dsp:nvSpPr>
      <dsp:spPr>
        <a:xfrm>
          <a:off x="429656" y="2998367"/>
          <a:ext cx="601519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60" tIns="0" rIns="22736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Про службове житло та рівень заробітної плати</a:t>
          </a:r>
        </a:p>
      </dsp:txBody>
      <dsp:txXfrm>
        <a:off x="452713" y="3021424"/>
        <a:ext cx="5969081" cy="426206"/>
      </dsp:txXfrm>
    </dsp:sp>
    <dsp:sp modelId="{95DC7476-5F74-4765-A003-6BD8AD5E774E}">
      <dsp:nvSpPr>
        <dsp:cNvPr id="0" name=""/>
        <dsp:cNvSpPr/>
      </dsp:nvSpPr>
      <dsp:spPr>
        <a:xfrm>
          <a:off x="0" y="3960287"/>
          <a:ext cx="859313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5F6C1D-FED8-4CCA-AE53-415A5225421D}">
      <dsp:nvSpPr>
        <dsp:cNvPr id="0" name=""/>
        <dsp:cNvSpPr/>
      </dsp:nvSpPr>
      <dsp:spPr>
        <a:xfrm>
          <a:off x="429656" y="3724127"/>
          <a:ext cx="601519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60" tIns="0" rIns="22736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Про надання інформації у справах</a:t>
          </a:r>
        </a:p>
      </dsp:txBody>
      <dsp:txXfrm>
        <a:off x="452713" y="3747184"/>
        <a:ext cx="5969081" cy="426206"/>
      </dsp:txXfrm>
    </dsp:sp>
    <dsp:sp modelId="{FD9C856B-DD2B-460E-9A8C-2E33946D9CD7}">
      <dsp:nvSpPr>
        <dsp:cNvPr id="0" name=""/>
        <dsp:cNvSpPr/>
      </dsp:nvSpPr>
      <dsp:spPr>
        <a:xfrm>
          <a:off x="0" y="4686047"/>
          <a:ext cx="859313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945428-5B1F-4F5D-B55E-B1D5C9096183}">
      <dsp:nvSpPr>
        <dsp:cNvPr id="0" name=""/>
        <dsp:cNvSpPr/>
      </dsp:nvSpPr>
      <dsp:spPr>
        <a:xfrm>
          <a:off x="429656" y="4449887"/>
          <a:ext cx="601519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360" tIns="0" rIns="22736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/>
            <a:t>Інші питання</a:t>
          </a:r>
        </a:p>
      </dsp:txBody>
      <dsp:txXfrm>
        <a:off x="452713" y="4472944"/>
        <a:ext cx="5969081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D3186A-9ECD-4E3E-AF58-32E2FFB9810B}" type="datetime1">
              <a:rPr lang="uk-UA" smtClean="0"/>
              <a:t>04.04.2025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AF6198-9EC1-44D2-8112-100108D56542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089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D8B5E9D-B199-47EB-A5C8-3D4C726523F4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92902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8512685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6822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331681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73383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51322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DF74C2C-6E2D-406A-8179-8BA6A9501D45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2651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930DAE-E17C-48FD-9A0B-E17336683ACC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3364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029348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665049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5705175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D00ADE1-5949-422F-AFDB-956EF55F5896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4717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523E3F6-AACD-473A-A7DB-A488FF1FC95F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24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7767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18731168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6708636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4BC0183-BFBF-4CE9-BCFA-97A9D207D2AB}" type="datetime1">
              <a:rPr lang="uk-UA" noProof="0" smtClean="0"/>
              <a:t>04.04.2025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41273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40" y="1124744"/>
            <a:ext cx="9361040" cy="5733256"/>
          </a:xfrm>
        </p:spPr>
        <p:txBody>
          <a:bodyPr rtlCol="0"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br>
              <a:rPr lang="uk-UA" sz="4400" b="1" dirty="0"/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 роботи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 виконання вимог Закону України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 13 січня 2011 року №2939-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 доступ до публічної інформації»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І квартал 2025 року</a:t>
            </a: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звітний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апеляційного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надійшло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запитів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відсоткове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подана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14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1BFAA8-38C7-4434-8543-45E56B7DF546}"/>
              </a:ext>
            </a:extLst>
          </p:cNvPr>
          <p:cNvSpPr txBox="1"/>
          <p:nvPr/>
        </p:nvSpPr>
        <p:spPr>
          <a:xfrm>
            <a:off x="45740" y="0"/>
            <a:ext cx="9361040" cy="1550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ПОГОДЖЕНО	 				                                                                                    Розмістити в «Підсумки роботи»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Голова суду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 Сергій МЕДВЕЦЬКИЙ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квітня 2025 року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03772-8361-4999-8669-26B69BCA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</a:t>
            </a:r>
            <a:r>
              <a:rPr lang="ru-RU" sz="2800" dirty="0" err="1"/>
              <a:t>запитів</a:t>
            </a:r>
            <a:r>
              <a:rPr lang="ru-RU" sz="2800" dirty="0"/>
              <a:t> на </a:t>
            </a:r>
            <a:r>
              <a:rPr lang="ru-RU" sz="2800" dirty="0" err="1"/>
              <a:t>інформацію</a:t>
            </a:r>
            <a:r>
              <a:rPr lang="ru-RU" sz="2800" dirty="0"/>
              <a:t> за формою </a:t>
            </a:r>
            <a:r>
              <a:rPr lang="ru-RU" sz="2800" dirty="0" err="1"/>
              <a:t>надходження</a:t>
            </a:r>
            <a:endParaRPr lang="ru-RU" sz="2800" dirty="0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14303A20-FEF6-48E2-A3C8-98C6D893D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183117"/>
              </p:ext>
            </p:extLst>
          </p:nvPr>
        </p:nvGraphicFramePr>
        <p:xfrm>
          <a:off x="45741" y="980728"/>
          <a:ext cx="922526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4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6EBE5-5B4F-4C98-922B-8027FE07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622804" cy="980728"/>
          </a:xfrm>
        </p:spPr>
        <p:txBody>
          <a:bodyPr>
            <a:norm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</a:t>
            </a:r>
            <a:r>
              <a:rPr lang="ru-RU" sz="2800" dirty="0" err="1"/>
              <a:t>суб'єктів</a:t>
            </a:r>
            <a:r>
              <a:rPr lang="ru-RU" sz="2800" dirty="0"/>
              <a:t> </a:t>
            </a:r>
            <a:r>
              <a:rPr lang="ru-RU" sz="2800" dirty="0" err="1"/>
              <a:t>відносин</a:t>
            </a:r>
            <a:r>
              <a:rPr lang="ru-RU" sz="2800" dirty="0"/>
              <a:t> у </a:t>
            </a:r>
            <a:r>
              <a:rPr lang="ru-RU" sz="2800" dirty="0" err="1"/>
              <a:t>сфері</a:t>
            </a:r>
            <a:r>
              <a:rPr lang="ru-RU" sz="2800" dirty="0"/>
              <a:t> доступу до </a:t>
            </a:r>
            <a:r>
              <a:rPr lang="ru-RU" sz="2800" dirty="0" err="1"/>
              <a:t>публічної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endParaRPr lang="ru-RU" sz="28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6D5AA05-FACD-4FEE-9B4D-B1EB6C3629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808861"/>
              </p:ext>
            </p:extLst>
          </p:nvPr>
        </p:nvGraphicFramePr>
        <p:xfrm>
          <a:off x="45740" y="980728"/>
          <a:ext cx="928903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9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6EBE5-5B4F-4C98-922B-8027FE07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622804" cy="980728"/>
          </a:xfrm>
        </p:spPr>
        <p:txBody>
          <a:bodyPr>
            <a:normAutofit/>
          </a:bodyPr>
          <a:lstStyle/>
          <a:p>
            <a:r>
              <a:rPr lang="ru-RU" sz="2800" dirty="0" err="1"/>
              <a:t>Питання</a:t>
            </a:r>
            <a:r>
              <a:rPr lang="ru-RU" sz="2800" dirty="0"/>
              <a:t> </a:t>
            </a:r>
            <a:r>
              <a:rPr lang="ru-RU" sz="2800" dirty="0" err="1"/>
              <a:t>порушені</a:t>
            </a:r>
            <a:r>
              <a:rPr lang="ru-RU" sz="2800" dirty="0"/>
              <a:t> у </a:t>
            </a:r>
            <a:r>
              <a:rPr lang="ru-RU" sz="2800" dirty="0" err="1"/>
              <a:t>запитах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  <p:graphicFrame>
        <p:nvGraphicFramePr>
          <p:cNvPr id="5" name="Місце для вмісту 4">
            <a:extLst>
              <a:ext uri="{FF2B5EF4-FFF2-40B4-BE49-F238E27FC236}">
                <a16:creationId xmlns:a16="http://schemas.microsoft.com/office/drawing/2014/main" id="{AAA8D8F8-50F2-4B53-8602-6A3712CB5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249490"/>
              </p:ext>
            </p:extLst>
          </p:nvPr>
        </p:nvGraphicFramePr>
        <p:xfrm>
          <a:off x="677863" y="1052736"/>
          <a:ext cx="8593137" cy="518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930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04DD03-F276-4130-9920-12FDBAD40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08720"/>
          </a:xfrm>
        </p:spPr>
        <p:txBody>
          <a:bodyPr>
            <a:no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за результатами </a:t>
            </a:r>
            <a:r>
              <a:rPr lang="ru-RU" sz="2800" dirty="0" err="1"/>
              <a:t>розгляду</a:t>
            </a:r>
            <a:r>
              <a:rPr lang="ru-RU" sz="2800" dirty="0"/>
              <a:t> </a:t>
            </a:r>
            <a:r>
              <a:rPr lang="ru-RU" sz="2800" dirty="0" err="1"/>
              <a:t>запитів</a:t>
            </a:r>
            <a:r>
              <a:rPr lang="ru-RU" sz="2800" dirty="0"/>
              <a:t> на </a:t>
            </a:r>
            <a:r>
              <a:rPr lang="ru-RU" sz="2800" dirty="0" err="1"/>
              <a:t>інформацію</a:t>
            </a:r>
            <a:r>
              <a:rPr lang="ru-RU" sz="2800" dirty="0"/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0D398AE-408C-4618-89CC-198E520B64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429603"/>
              </p:ext>
            </p:extLst>
          </p:nvPr>
        </p:nvGraphicFramePr>
        <p:xfrm>
          <a:off x="0" y="836712"/>
          <a:ext cx="933477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8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9866D-8B6A-4758-901B-DF33C589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за способом </a:t>
            </a:r>
            <a:r>
              <a:rPr lang="ru-RU" sz="2800" dirty="0" err="1"/>
              <a:t>отримання</a:t>
            </a:r>
            <a:r>
              <a:rPr lang="ru-RU" sz="2800" dirty="0"/>
              <a:t> </a:t>
            </a:r>
            <a:r>
              <a:rPr lang="ru-RU" sz="2800" dirty="0" err="1"/>
              <a:t>відповіді</a:t>
            </a:r>
            <a:r>
              <a:rPr lang="ru-RU" sz="2800" dirty="0"/>
              <a:t> на </a:t>
            </a:r>
            <a:r>
              <a:rPr lang="ru-RU" sz="2800" dirty="0" err="1"/>
              <a:t>запити</a:t>
            </a:r>
            <a:r>
              <a:rPr lang="ru-RU" sz="2800" dirty="0"/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6AF3B9C-CD44-430F-8791-2EC183D8D9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753074"/>
              </p:ext>
            </p:extLst>
          </p:nvPr>
        </p:nvGraphicFramePr>
        <p:xfrm>
          <a:off x="0" y="836712"/>
          <a:ext cx="9334771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451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AB7CE-2CEA-42F1-999B-29004684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340768"/>
          </a:xfrm>
        </p:spPr>
        <p:txBody>
          <a:bodyPr>
            <a:noAutofit/>
          </a:bodyPr>
          <a:lstStyle/>
          <a:p>
            <a:r>
              <a:rPr lang="ru-RU" sz="2800" dirty="0" err="1"/>
              <a:t>Порівняльна</a:t>
            </a:r>
            <a:r>
              <a:rPr lang="ru-RU" sz="2800" dirty="0"/>
              <a:t> </a:t>
            </a:r>
            <a:r>
              <a:rPr lang="ru-RU" sz="2800" dirty="0" err="1"/>
              <a:t>діаграма</a:t>
            </a:r>
            <a:r>
              <a:rPr lang="ru-RU" sz="2800" dirty="0"/>
              <a:t> з </a:t>
            </a:r>
            <a:r>
              <a:rPr lang="ru-RU" sz="2800" dirty="0" err="1"/>
              <a:t>надходження</a:t>
            </a:r>
            <a:r>
              <a:rPr lang="ru-RU" sz="2800" dirty="0"/>
              <a:t> </a:t>
            </a:r>
            <a:r>
              <a:rPr lang="ru-RU" sz="2800" dirty="0" err="1"/>
              <a:t>запитів</a:t>
            </a:r>
            <a:r>
              <a:rPr lang="ru-RU" sz="2800" dirty="0"/>
              <a:t> на </a:t>
            </a:r>
            <a:r>
              <a:rPr lang="ru-RU" sz="2800" dirty="0" err="1"/>
              <a:t>інформацію</a:t>
            </a:r>
            <a:r>
              <a:rPr lang="ru-RU" sz="2800" dirty="0"/>
              <a:t> у </a:t>
            </a:r>
            <a:r>
              <a:rPr lang="ru-RU" sz="2800" dirty="0" err="1"/>
              <a:t>звітному</a:t>
            </a:r>
            <a:r>
              <a:rPr lang="ru-RU" sz="2800" dirty="0"/>
              <a:t> </a:t>
            </a:r>
            <a:r>
              <a:rPr lang="ru-RU" sz="2800" dirty="0" err="1"/>
              <a:t>періоді</a:t>
            </a:r>
            <a:r>
              <a:rPr lang="ru-RU" sz="2800" dirty="0"/>
              <a:t> 2025 року з </a:t>
            </a:r>
            <a:r>
              <a:rPr lang="ru-RU" sz="2800" dirty="0" err="1"/>
              <a:t>відповідним</a:t>
            </a:r>
            <a:r>
              <a:rPr lang="ru-RU" sz="2800" dirty="0"/>
              <a:t> </a:t>
            </a:r>
            <a:r>
              <a:rPr lang="ru-RU" sz="2800" dirty="0" err="1"/>
              <a:t>періодом</a:t>
            </a:r>
            <a:r>
              <a:rPr lang="ru-RU" sz="2800" dirty="0"/>
              <a:t> 2024 року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F3D7B54-5ED1-4F79-BB81-F5810832A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655601"/>
              </p:ext>
            </p:extLst>
          </p:nvPr>
        </p:nvGraphicFramePr>
        <p:xfrm>
          <a:off x="59166" y="1268760"/>
          <a:ext cx="915325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93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B93AA5-2640-4793-8A3E-17A7B1F50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56" y="692696"/>
            <a:ext cx="9289032" cy="6142797"/>
          </a:xfrm>
        </p:spPr>
        <p:txBody>
          <a:bodyPr>
            <a:normAutofit fontScale="92500" lnSpcReduction="10000"/>
          </a:bodyPr>
          <a:lstStyle/>
          <a:p>
            <a:pPr lvl="0" indent="0" algn="just">
              <a:lnSpc>
                <a:spcPct val="115000"/>
              </a:lnSpc>
              <a:spcAft>
                <a:spcPts val="800"/>
              </a:spcAft>
              <a:buClr>
                <a:srgbClr val="0F6FC6"/>
              </a:buClr>
              <a:buNone/>
            </a:pPr>
            <a:r>
              <a:rPr lang="ru-RU" sz="2600" dirty="0">
                <a:solidFill>
                  <a:srgbClr val="17406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Вінницьким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апеляційним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судом доступ до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забезпечувався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шляхом оперативного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оприлюднення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офіційному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вебсайті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суду,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мережах,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стендах в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 та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запитами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0" algn="just">
              <a:lnSpc>
                <a:spcPct val="115000"/>
              </a:lnSpc>
              <a:spcAft>
                <a:spcPts val="800"/>
              </a:spcAft>
              <a:buClr>
                <a:srgbClr val="0F6FC6"/>
              </a:buClr>
              <a:buNone/>
            </a:pPr>
            <a:r>
              <a:rPr lang="ru-RU" sz="2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sz="2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Упродовж звітного періоду оскарження рішень, дій чи бездіяльності Вінницького апеляційного суду, як розпорядника публічної інформації не встановлено.</a:t>
            </a:r>
            <a:endParaRPr lang="ru-RU" sz="2800" dirty="0">
              <a:solidFill>
                <a:schemeClr val="accent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  <a:p>
            <a:pPr marL="0" indent="0">
              <a:buNone/>
            </a:pPr>
            <a:r>
              <a:rPr lang="ru-RU" sz="1400" dirty="0"/>
              <a:t>  Н</a:t>
            </a:r>
            <a:r>
              <a:rPr lang="ru-RU" sz="1400" dirty="0">
                <a:solidFill>
                  <a:schemeClr val="tx1"/>
                </a:solidFill>
              </a:rPr>
              <a:t>ачальник </a:t>
            </a:r>
            <a:r>
              <a:rPr lang="ru-RU" sz="1400" dirty="0" err="1">
                <a:solidFill>
                  <a:schemeClr val="tx1"/>
                </a:solidFill>
              </a:rPr>
              <a:t>відділу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діловодства</a:t>
            </a:r>
            <a:r>
              <a:rPr lang="ru-RU" sz="1400" dirty="0">
                <a:solidFill>
                  <a:schemeClr val="tx1"/>
                </a:solidFill>
              </a:rPr>
              <a:t> та 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</a:t>
            </a:r>
            <a:r>
              <a:rPr lang="ru-RU" sz="1400" dirty="0" err="1">
                <a:solidFill>
                  <a:schemeClr val="tx1"/>
                </a:solidFill>
              </a:rPr>
              <a:t>обліку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зверннь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громадян</a:t>
            </a:r>
            <a:r>
              <a:rPr lang="ru-RU" sz="1400" dirty="0">
                <a:solidFill>
                  <a:schemeClr val="tx1"/>
                </a:solidFill>
              </a:rPr>
              <a:t> – </a:t>
            </a:r>
            <a:r>
              <a:rPr lang="ru-RU" sz="1400" dirty="0" err="1">
                <a:solidFill>
                  <a:schemeClr val="tx1"/>
                </a:solidFill>
              </a:rPr>
              <a:t>канцелярії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</a:t>
            </a:r>
            <a:r>
              <a:rPr lang="ru-RU" sz="1400" dirty="0" err="1">
                <a:solidFill>
                  <a:schemeClr val="tx1"/>
                </a:solidFill>
              </a:rPr>
              <a:t>Вінницького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апеляційного</a:t>
            </a:r>
            <a:r>
              <a:rPr lang="ru-RU" sz="1400" dirty="0">
                <a:solidFill>
                  <a:schemeClr val="tx1"/>
                </a:solidFill>
              </a:rPr>
              <a:t> суду                                          Тетяна ОЛІЙНИК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04 </a:t>
            </a:r>
            <a:r>
              <a:rPr lang="ru-RU" sz="1400" dirty="0" err="1">
                <a:solidFill>
                  <a:schemeClr val="tx1"/>
                </a:solidFill>
              </a:rPr>
              <a:t>квітня</a:t>
            </a:r>
            <a:r>
              <a:rPr lang="ru-RU" sz="1400" dirty="0">
                <a:solidFill>
                  <a:schemeClr val="tx1"/>
                </a:solidFill>
              </a:rPr>
              <a:t> 2025 року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32496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і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0E13-D325-4A9E-AA7A-0D1409275EB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a4f35948-e619-41b3-aa29-22878b09cfd2"/>
    <ds:schemaRef ds:uri="http://purl.org/dc/terms/"/>
    <ds:schemaRef ds:uri="40262f94-9f35-4ac3-9a90-690165a166b7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4087</TotalTime>
  <Words>259</Words>
  <Application>Microsoft Office PowerPoint</Application>
  <PresentationFormat>Довільний</PresentationFormat>
  <Paragraphs>27</Paragraphs>
  <Slides>8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5" baseType="lpstr">
      <vt:lpstr>Arial</vt:lpstr>
      <vt:lpstr>Calibri</vt:lpstr>
      <vt:lpstr>Franklin Gothic Medium</vt:lpstr>
      <vt:lpstr>Times New Roman</vt:lpstr>
      <vt:lpstr>Trebuchet MS</vt:lpstr>
      <vt:lpstr>Wingdings 3</vt:lpstr>
      <vt:lpstr>Грань</vt:lpstr>
      <vt:lpstr> Аналіз роботи  Вінницького апеляційного суду з  виконання вимог Закону України  від 13 січня 2011 року №2939-VI  «Про доступ до публічної інформації»  за І квартал 2025 року   За звітний період до Вінницького апеляційного суду надійшло 9 запитів на отримання публічної інформації, відсоткове значення та класифікація яких подана нижче:</vt:lpstr>
      <vt:lpstr>Класифікація запитів на інформацію за формою надходження</vt:lpstr>
      <vt:lpstr>Класифікація суб'єктів відносин у сфері доступу до публічної інформації</vt:lpstr>
      <vt:lpstr>Питання порушені у запитах</vt:lpstr>
      <vt:lpstr>Класифікація за результатами розгляду запитів на інформацію </vt:lpstr>
      <vt:lpstr>Класифікація за способом отримання відповіді на запити </vt:lpstr>
      <vt:lpstr>Порівняльна діаграма з надходження запитів на інформацію у звітному періоді 2025 року з відповідним періодом 2024 року 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Підсумки діяльності Вінницького апеляційного суду</dc:title>
  <dc:creator>Чорна-Гаража</dc:creator>
  <cp:lastModifiedBy>Олійник Тетяна Павлівна</cp:lastModifiedBy>
  <cp:revision>819</cp:revision>
  <cp:lastPrinted>2021-01-26T08:33:19Z</cp:lastPrinted>
  <dcterms:created xsi:type="dcterms:W3CDTF">2021-01-13T07:10:30Z</dcterms:created>
  <dcterms:modified xsi:type="dcterms:W3CDTF">2025-04-04T07:38:50Z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