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3" r:id="rId5"/>
    <p:sldId id="283" r:id="rId6"/>
    <p:sldId id="260" r:id="rId7"/>
    <p:sldId id="259" r:id="rId8"/>
    <p:sldId id="262" r:id="rId9"/>
    <p:sldId id="261" r:id="rId10"/>
    <p:sldId id="264" r:id="rId11"/>
    <p:sldId id="265" r:id="rId12"/>
    <p:sldId id="266" r:id="rId13"/>
    <p:sldId id="269" r:id="rId14"/>
    <p:sldId id="267" r:id="rId15"/>
    <p:sldId id="268" r:id="rId16"/>
    <p:sldId id="270" r:id="rId17"/>
    <p:sldId id="271" r:id="rId18"/>
    <p:sldId id="273" r:id="rId19"/>
    <p:sldId id="274" r:id="rId20"/>
    <p:sldId id="275" r:id="rId21"/>
    <p:sldId id="272" r:id="rId22"/>
    <p:sldId id="276" r:id="rId23"/>
    <p:sldId id="277" r:id="rId24"/>
    <p:sldId id="278" r:id="rId25"/>
    <p:sldId id="279" r:id="rId26"/>
  </p:sldIdLst>
  <p:sldSz cx="35999738" cy="202501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8" autoAdjust="0"/>
    <p:restoredTop sz="94660"/>
  </p:normalViewPr>
  <p:slideViewPr>
    <p:cSldViewPr snapToGrid="0">
      <p:cViewPr varScale="1">
        <p:scale>
          <a:sx n="54" d="100"/>
          <a:sy n="54" d="100"/>
        </p:scale>
        <p:origin x="176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9967" y="3314089"/>
            <a:ext cx="26999804" cy="7050052"/>
          </a:xfrm>
        </p:spPr>
        <p:txBody>
          <a:bodyPr anchor="b"/>
          <a:lstStyle>
            <a:lvl1pPr algn="ctr">
              <a:defRPr sz="1771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67" y="10636018"/>
            <a:ext cx="26999804" cy="4889097"/>
          </a:xfrm>
        </p:spPr>
        <p:txBody>
          <a:bodyPr/>
          <a:lstStyle>
            <a:lvl1pPr marL="0" indent="0" algn="ctr">
              <a:buNone/>
              <a:defRPr sz="7086"/>
            </a:lvl1pPr>
            <a:lvl2pPr marL="1349974" indent="0" algn="ctr">
              <a:buNone/>
              <a:defRPr sz="5905"/>
            </a:lvl2pPr>
            <a:lvl3pPr marL="2699949" indent="0" algn="ctr">
              <a:buNone/>
              <a:defRPr sz="5315"/>
            </a:lvl3pPr>
            <a:lvl4pPr marL="4049923" indent="0" algn="ctr">
              <a:buNone/>
              <a:defRPr sz="4724"/>
            </a:lvl4pPr>
            <a:lvl5pPr marL="5399898" indent="0" algn="ctr">
              <a:buNone/>
              <a:defRPr sz="4724"/>
            </a:lvl5pPr>
            <a:lvl6pPr marL="6749872" indent="0" algn="ctr">
              <a:buNone/>
              <a:defRPr sz="4724"/>
            </a:lvl6pPr>
            <a:lvl7pPr marL="8099847" indent="0" algn="ctr">
              <a:buNone/>
              <a:defRPr sz="4724"/>
            </a:lvl7pPr>
            <a:lvl8pPr marL="9449821" indent="0" algn="ctr">
              <a:buNone/>
              <a:defRPr sz="4724"/>
            </a:lvl8pPr>
            <a:lvl9pPr marL="10799796" indent="0" algn="ctr">
              <a:buNone/>
              <a:defRPr sz="472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A393-8873-4157-8823-38048046C1C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D4EB-F8C8-4409-9E8F-B44914EC5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8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A393-8873-4157-8823-38048046C1C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D4EB-F8C8-4409-9E8F-B44914EC5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5762312" y="1078133"/>
            <a:ext cx="7762444" cy="1716106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4982" y="1078133"/>
            <a:ext cx="22837334" cy="171610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A393-8873-4157-8823-38048046C1C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D4EB-F8C8-4409-9E8F-B44914EC5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A393-8873-4157-8823-38048046C1C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D4EB-F8C8-4409-9E8F-B44914EC5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63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6232" y="5048478"/>
            <a:ext cx="31049774" cy="8423498"/>
          </a:xfrm>
        </p:spPr>
        <p:txBody>
          <a:bodyPr anchor="b"/>
          <a:lstStyle>
            <a:lvl1pPr>
              <a:defRPr sz="1771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6232" y="13551666"/>
            <a:ext cx="31049774" cy="4429719"/>
          </a:xfrm>
        </p:spPr>
        <p:txBody>
          <a:bodyPr/>
          <a:lstStyle>
            <a:lvl1pPr marL="0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1pPr>
            <a:lvl2pPr marL="1349974" indent="0">
              <a:buNone/>
              <a:defRPr sz="5905">
                <a:solidFill>
                  <a:schemeClr val="tx1">
                    <a:tint val="75000"/>
                  </a:schemeClr>
                </a:solidFill>
              </a:defRPr>
            </a:lvl2pPr>
            <a:lvl3pPr marL="2699949" indent="0">
              <a:buNone/>
              <a:defRPr sz="5315">
                <a:solidFill>
                  <a:schemeClr val="tx1">
                    <a:tint val="75000"/>
                  </a:schemeClr>
                </a:solidFill>
              </a:defRPr>
            </a:lvl3pPr>
            <a:lvl4pPr marL="4049923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4pPr>
            <a:lvl5pPr marL="53998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5pPr>
            <a:lvl6pPr marL="6749872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6pPr>
            <a:lvl7pPr marL="8099847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7pPr>
            <a:lvl8pPr marL="9449821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8pPr>
            <a:lvl9pPr marL="10799796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A393-8873-4157-8823-38048046C1C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D4EB-F8C8-4409-9E8F-B44914EC5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1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4982" y="5390665"/>
            <a:ext cx="15299889" cy="1284853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24867" y="5390665"/>
            <a:ext cx="15299889" cy="1284853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A393-8873-4157-8823-38048046C1C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D4EB-F8C8-4409-9E8F-B44914EC5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5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671" y="1078134"/>
            <a:ext cx="31049774" cy="391409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9672" y="4964101"/>
            <a:ext cx="15229575" cy="2432829"/>
          </a:xfrm>
        </p:spPr>
        <p:txBody>
          <a:bodyPr anchor="b"/>
          <a:lstStyle>
            <a:lvl1pPr marL="0" indent="0">
              <a:buNone/>
              <a:defRPr sz="7086" b="1"/>
            </a:lvl1pPr>
            <a:lvl2pPr marL="1349974" indent="0">
              <a:buNone/>
              <a:defRPr sz="5905" b="1"/>
            </a:lvl2pPr>
            <a:lvl3pPr marL="2699949" indent="0">
              <a:buNone/>
              <a:defRPr sz="5315" b="1"/>
            </a:lvl3pPr>
            <a:lvl4pPr marL="4049923" indent="0">
              <a:buNone/>
              <a:defRPr sz="4724" b="1"/>
            </a:lvl4pPr>
            <a:lvl5pPr marL="5399898" indent="0">
              <a:buNone/>
              <a:defRPr sz="4724" b="1"/>
            </a:lvl5pPr>
            <a:lvl6pPr marL="6749872" indent="0">
              <a:buNone/>
              <a:defRPr sz="4724" b="1"/>
            </a:lvl6pPr>
            <a:lvl7pPr marL="8099847" indent="0">
              <a:buNone/>
              <a:defRPr sz="4724" b="1"/>
            </a:lvl7pPr>
            <a:lvl8pPr marL="9449821" indent="0">
              <a:buNone/>
              <a:defRPr sz="4724" b="1"/>
            </a:lvl8pPr>
            <a:lvl9pPr marL="10799796" indent="0">
              <a:buNone/>
              <a:defRPr sz="472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9672" y="7396930"/>
            <a:ext cx="15229575" cy="10879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224867" y="4964101"/>
            <a:ext cx="15304578" cy="2432829"/>
          </a:xfrm>
        </p:spPr>
        <p:txBody>
          <a:bodyPr anchor="b"/>
          <a:lstStyle>
            <a:lvl1pPr marL="0" indent="0">
              <a:buNone/>
              <a:defRPr sz="7086" b="1"/>
            </a:lvl1pPr>
            <a:lvl2pPr marL="1349974" indent="0">
              <a:buNone/>
              <a:defRPr sz="5905" b="1"/>
            </a:lvl2pPr>
            <a:lvl3pPr marL="2699949" indent="0">
              <a:buNone/>
              <a:defRPr sz="5315" b="1"/>
            </a:lvl3pPr>
            <a:lvl4pPr marL="4049923" indent="0">
              <a:buNone/>
              <a:defRPr sz="4724" b="1"/>
            </a:lvl4pPr>
            <a:lvl5pPr marL="5399898" indent="0">
              <a:buNone/>
              <a:defRPr sz="4724" b="1"/>
            </a:lvl5pPr>
            <a:lvl6pPr marL="6749872" indent="0">
              <a:buNone/>
              <a:defRPr sz="4724" b="1"/>
            </a:lvl6pPr>
            <a:lvl7pPr marL="8099847" indent="0">
              <a:buNone/>
              <a:defRPr sz="4724" b="1"/>
            </a:lvl7pPr>
            <a:lvl8pPr marL="9449821" indent="0">
              <a:buNone/>
              <a:defRPr sz="4724" b="1"/>
            </a:lvl8pPr>
            <a:lvl9pPr marL="10799796" indent="0">
              <a:buNone/>
              <a:defRPr sz="472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224867" y="7396930"/>
            <a:ext cx="15304578" cy="10879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A393-8873-4157-8823-38048046C1C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D4EB-F8C8-4409-9E8F-B44914EC5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6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A393-8873-4157-8823-38048046C1C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D4EB-F8C8-4409-9E8F-B44914EC5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2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A393-8873-4157-8823-38048046C1C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D4EB-F8C8-4409-9E8F-B44914EC5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4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672" y="1350010"/>
            <a:ext cx="11610852" cy="4725035"/>
          </a:xfrm>
        </p:spPr>
        <p:txBody>
          <a:bodyPr anchor="b"/>
          <a:lstStyle>
            <a:lvl1pPr>
              <a:defRPr sz="944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04578" y="2915648"/>
            <a:ext cx="18224867" cy="14390732"/>
          </a:xfrm>
        </p:spPr>
        <p:txBody>
          <a:bodyPr/>
          <a:lstStyle>
            <a:lvl1pPr>
              <a:defRPr sz="9449"/>
            </a:lvl1pPr>
            <a:lvl2pPr>
              <a:defRPr sz="8268"/>
            </a:lvl2pPr>
            <a:lvl3pPr>
              <a:defRPr sz="7086"/>
            </a:lvl3pPr>
            <a:lvl4pPr>
              <a:defRPr sz="5905"/>
            </a:lvl4pPr>
            <a:lvl5pPr>
              <a:defRPr sz="5905"/>
            </a:lvl5pPr>
            <a:lvl6pPr>
              <a:defRPr sz="5905"/>
            </a:lvl6pPr>
            <a:lvl7pPr>
              <a:defRPr sz="5905"/>
            </a:lvl7pPr>
            <a:lvl8pPr>
              <a:defRPr sz="5905"/>
            </a:lvl8pPr>
            <a:lvl9pPr>
              <a:defRPr sz="59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9672" y="6075045"/>
            <a:ext cx="11610852" cy="11254772"/>
          </a:xfrm>
        </p:spPr>
        <p:txBody>
          <a:bodyPr/>
          <a:lstStyle>
            <a:lvl1pPr marL="0" indent="0">
              <a:buNone/>
              <a:defRPr sz="4724"/>
            </a:lvl1pPr>
            <a:lvl2pPr marL="1349974" indent="0">
              <a:buNone/>
              <a:defRPr sz="4134"/>
            </a:lvl2pPr>
            <a:lvl3pPr marL="2699949" indent="0">
              <a:buNone/>
              <a:defRPr sz="3543"/>
            </a:lvl3pPr>
            <a:lvl4pPr marL="4049923" indent="0">
              <a:buNone/>
              <a:defRPr sz="2953"/>
            </a:lvl4pPr>
            <a:lvl5pPr marL="5399898" indent="0">
              <a:buNone/>
              <a:defRPr sz="2953"/>
            </a:lvl5pPr>
            <a:lvl6pPr marL="6749872" indent="0">
              <a:buNone/>
              <a:defRPr sz="2953"/>
            </a:lvl6pPr>
            <a:lvl7pPr marL="8099847" indent="0">
              <a:buNone/>
              <a:defRPr sz="2953"/>
            </a:lvl7pPr>
            <a:lvl8pPr marL="9449821" indent="0">
              <a:buNone/>
              <a:defRPr sz="2953"/>
            </a:lvl8pPr>
            <a:lvl9pPr marL="10799796" indent="0">
              <a:buNone/>
              <a:defRPr sz="295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A393-8873-4157-8823-38048046C1C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D4EB-F8C8-4409-9E8F-B44914EC5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2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672" y="1350010"/>
            <a:ext cx="11610852" cy="4725035"/>
          </a:xfrm>
        </p:spPr>
        <p:txBody>
          <a:bodyPr anchor="b"/>
          <a:lstStyle>
            <a:lvl1pPr>
              <a:defRPr sz="944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304578" y="2915648"/>
            <a:ext cx="18224867" cy="14390732"/>
          </a:xfrm>
        </p:spPr>
        <p:txBody>
          <a:bodyPr anchor="t"/>
          <a:lstStyle>
            <a:lvl1pPr marL="0" indent="0">
              <a:buNone/>
              <a:defRPr sz="9449"/>
            </a:lvl1pPr>
            <a:lvl2pPr marL="1349974" indent="0">
              <a:buNone/>
              <a:defRPr sz="8268"/>
            </a:lvl2pPr>
            <a:lvl3pPr marL="2699949" indent="0">
              <a:buNone/>
              <a:defRPr sz="7086"/>
            </a:lvl3pPr>
            <a:lvl4pPr marL="4049923" indent="0">
              <a:buNone/>
              <a:defRPr sz="5905"/>
            </a:lvl4pPr>
            <a:lvl5pPr marL="5399898" indent="0">
              <a:buNone/>
              <a:defRPr sz="5905"/>
            </a:lvl5pPr>
            <a:lvl6pPr marL="6749872" indent="0">
              <a:buNone/>
              <a:defRPr sz="5905"/>
            </a:lvl6pPr>
            <a:lvl7pPr marL="8099847" indent="0">
              <a:buNone/>
              <a:defRPr sz="5905"/>
            </a:lvl7pPr>
            <a:lvl8pPr marL="9449821" indent="0">
              <a:buNone/>
              <a:defRPr sz="5905"/>
            </a:lvl8pPr>
            <a:lvl9pPr marL="10799796" indent="0">
              <a:buNone/>
              <a:defRPr sz="59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9672" y="6075045"/>
            <a:ext cx="11610852" cy="11254772"/>
          </a:xfrm>
        </p:spPr>
        <p:txBody>
          <a:bodyPr/>
          <a:lstStyle>
            <a:lvl1pPr marL="0" indent="0">
              <a:buNone/>
              <a:defRPr sz="4724"/>
            </a:lvl1pPr>
            <a:lvl2pPr marL="1349974" indent="0">
              <a:buNone/>
              <a:defRPr sz="4134"/>
            </a:lvl2pPr>
            <a:lvl3pPr marL="2699949" indent="0">
              <a:buNone/>
              <a:defRPr sz="3543"/>
            </a:lvl3pPr>
            <a:lvl4pPr marL="4049923" indent="0">
              <a:buNone/>
              <a:defRPr sz="2953"/>
            </a:lvl4pPr>
            <a:lvl5pPr marL="5399898" indent="0">
              <a:buNone/>
              <a:defRPr sz="2953"/>
            </a:lvl5pPr>
            <a:lvl6pPr marL="6749872" indent="0">
              <a:buNone/>
              <a:defRPr sz="2953"/>
            </a:lvl6pPr>
            <a:lvl7pPr marL="8099847" indent="0">
              <a:buNone/>
              <a:defRPr sz="2953"/>
            </a:lvl7pPr>
            <a:lvl8pPr marL="9449821" indent="0">
              <a:buNone/>
              <a:defRPr sz="2953"/>
            </a:lvl8pPr>
            <a:lvl9pPr marL="10799796" indent="0">
              <a:buNone/>
              <a:defRPr sz="295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FA393-8873-4157-8823-38048046C1C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D4EB-F8C8-4409-9E8F-B44914EC5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6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74982" y="1078134"/>
            <a:ext cx="31049774" cy="3914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4982" y="5390665"/>
            <a:ext cx="31049774" cy="12848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74982" y="18768890"/>
            <a:ext cx="8099941" cy="1078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FA393-8873-4157-8823-38048046C1C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4913" y="18768890"/>
            <a:ext cx="12149912" cy="1078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424815" y="18768890"/>
            <a:ext cx="8099941" cy="1078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9D4EB-F8C8-4409-9E8F-B44914EC5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09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699949" rtl="0" eaLnBrk="1" latinLnBrk="0" hangingPunct="1">
        <a:lnSpc>
          <a:spcPct val="90000"/>
        </a:lnSpc>
        <a:spcBef>
          <a:spcPct val="0"/>
        </a:spcBef>
        <a:buNone/>
        <a:defRPr sz="129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74987" indent="-674987" algn="l" defTabSz="2699949" rtl="0" eaLnBrk="1" latinLnBrk="0" hangingPunct="1">
        <a:lnSpc>
          <a:spcPct val="90000"/>
        </a:lnSpc>
        <a:spcBef>
          <a:spcPts val="2953"/>
        </a:spcBef>
        <a:buFont typeface="Arial" panose="020B0604020202020204" pitchFamily="34" charset="0"/>
        <a:buChar char="•"/>
        <a:defRPr sz="8268" kern="1200">
          <a:solidFill>
            <a:schemeClr val="tx1"/>
          </a:solidFill>
          <a:latin typeface="+mn-lt"/>
          <a:ea typeface="+mn-ea"/>
          <a:cs typeface="+mn-cs"/>
        </a:defRPr>
      </a:lvl1pPr>
      <a:lvl2pPr marL="2024962" indent="-674987" algn="l" defTabSz="2699949" rtl="0" eaLnBrk="1" latinLnBrk="0" hangingPunct="1">
        <a:lnSpc>
          <a:spcPct val="90000"/>
        </a:lnSpc>
        <a:spcBef>
          <a:spcPts val="1476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2pPr>
      <a:lvl3pPr marL="3374936" indent="-674987" algn="l" defTabSz="2699949" rtl="0" eaLnBrk="1" latinLnBrk="0" hangingPunct="1">
        <a:lnSpc>
          <a:spcPct val="90000"/>
        </a:lnSpc>
        <a:spcBef>
          <a:spcPts val="1476"/>
        </a:spcBef>
        <a:buFont typeface="Arial" panose="020B0604020202020204" pitchFamily="34" charset="0"/>
        <a:buChar char="•"/>
        <a:defRPr sz="5905" kern="1200">
          <a:solidFill>
            <a:schemeClr val="tx1"/>
          </a:solidFill>
          <a:latin typeface="+mn-lt"/>
          <a:ea typeface="+mn-ea"/>
          <a:cs typeface="+mn-cs"/>
        </a:defRPr>
      </a:lvl3pPr>
      <a:lvl4pPr marL="4724911" indent="-674987" algn="l" defTabSz="2699949" rtl="0" eaLnBrk="1" latinLnBrk="0" hangingPunct="1">
        <a:lnSpc>
          <a:spcPct val="90000"/>
        </a:lnSpc>
        <a:spcBef>
          <a:spcPts val="1476"/>
        </a:spcBef>
        <a:buFont typeface="Arial" panose="020B0604020202020204" pitchFamily="34" charset="0"/>
        <a:buChar char="•"/>
        <a:defRPr sz="5315" kern="1200">
          <a:solidFill>
            <a:schemeClr val="tx1"/>
          </a:solidFill>
          <a:latin typeface="+mn-lt"/>
          <a:ea typeface="+mn-ea"/>
          <a:cs typeface="+mn-cs"/>
        </a:defRPr>
      </a:lvl4pPr>
      <a:lvl5pPr marL="6074885" indent="-674987" algn="l" defTabSz="2699949" rtl="0" eaLnBrk="1" latinLnBrk="0" hangingPunct="1">
        <a:lnSpc>
          <a:spcPct val="90000"/>
        </a:lnSpc>
        <a:spcBef>
          <a:spcPts val="1476"/>
        </a:spcBef>
        <a:buFont typeface="Arial" panose="020B0604020202020204" pitchFamily="34" charset="0"/>
        <a:buChar char="•"/>
        <a:defRPr sz="5315" kern="1200">
          <a:solidFill>
            <a:schemeClr val="tx1"/>
          </a:solidFill>
          <a:latin typeface="+mn-lt"/>
          <a:ea typeface="+mn-ea"/>
          <a:cs typeface="+mn-cs"/>
        </a:defRPr>
      </a:lvl5pPr>
      <a:lvl6pPr marL="7424859" indent="-674987" algn="l" defTabSz="2699949" rtl="0" eaLnBrk="1" latinLnBrk="0" hangingPunct="1">
        <a:lnSpc>
          <a:spcPct val="90000"/>
        </a:lnSpc>
        <a:spcBef>
          <a:spcPts val="1476"/>
        </a:spcBef>
        <a:buFont typeface="Arial" panose="020B0604020202020204" pitchFamily="34" charset="0"/>
        <a:buChar char="•"/>
        <a:defRPr sz="5315" kern="1200">
          <a:solidFill>
            <a:schemeClr val="tx1"/>
          </a:solidFill>
          <a:latin typeface="+mn-lt"/>
          <a:ea typeface="+mn-ea"/>
          <a:cs typeface="+mn-cs"/>
        </a:defRPr>
      </a:lvl6pPr>
      <a:lvl7pPr marL="8774834" indent="-674987" algn="l" defTabSz="2699949" rtl="0" eaLnBrk="1" latinLnBrk="0" hangingPunct="1">
        <a:lnSpc>
          <a:spcPct val="90000"/>
        </a:lnSpc>
        <a:spcBef>
          <a:spcPts val="1476"/>
        </a:spcBef>
        <a:buFont typeface="Arial" panose="020B0604020202020204" pitchFamily="34" charset="0"/>
        <a:buChar char="•"/>
        <a:defRPr sz="5315" kern="1200">
          <a:solidFill>
            <a:schemeClr val="tx1"/>
          </a:solidFill>
          <a:latin typeface="+mn-lt"/>
          <a:ea typeface="+mn-ea"/>
          <a:cs typeface="+mn-cs"/>
        </a:defRPr>
      </a:lvl7pPr>
      <a:lvl8pPr marL="10124808" indent="-674987" algn="l" defTabSz="2699949" rtl="0" eaLnBrk="1" latinLnBrk="0" hangingPunct="1">
        <a:lnSpc>
          <a:spcPct val="90000"/>
        </a:lnSpc>
        <a:spcBef>
          <a:spcPts val="1476"/>
        </a:spcBef>
        <a:buFont typeface="Arial" panose="020B0604020202020204" pitchFamily="34" charset="0"/>
        <a:buChar char="•"/>
        <a:defRPr sz="5315" kern="1200">
          <a:solidFill>
            <a:schemeClr val="tx1"/>
          </a:solidFill>
          <a:latin typeface="+mn-lt"/>
          <a:ea typeface="+mn-ea"/>
          <a:cs typeface="+mn-cs"/>
        </a:defRPr>
      </a:lvl8pPr>
      <a:lvl9pPr marL="11474783" indent="-674987" algn="l" defTabSz="2699949" rtl="0" eaLnBrk="1" latinLnBrk="0" hangingPunct="1">
        <a:lnSpc>
          <a:spcPct val="90000"/>
        </a:lnSpc>
        <a:spcBef>
          <a:spcPts val="1476"/>
        </a:spcBef>
        <a:buFont typeface="Arial" panose="020B0604020202020204" pitchFamily="34" charset="0"/>
        <a:buChar char="•"/>
        <a:defRPr sz="5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699949" rtl="0" eaLnBrk="1" latinLnBrk="0" hangingPunct="1">
        <a:defRPr sz="5315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4" algn="l" defTabSz="2699949" rtl="0" eaLnBrk="1" latinLnBrk="0" hangingPunct="1">
        <a:defRPr sz="5315" kern="1200">
          <a:solidFill>
            <a:schemeClr val="tx1"/>
          </a:solidFill>
          <a:latin typeface="+mn-lt"/>
          <a:ea typeface="+mn-ea"/>
          <a:cs typeface="+mn-cs"/>
        </a:defRPr>
      </a:lvl2pPr>
      <a:lvl3pPr marL="2699949" algn="l" defTabSz="2699949" rtl="0" eaLnBrk="1" latinLnBrk="0" hangingPunct="1">
        <a:defRPr sz="5315" kern="1200">
          <a:solidFill>
            <a:schemeClr val="tx1"/>
          </a:solidFill>
          <a:latin typeface="+mn-lt"/>
          <a:ea typeface="+mn-ea"/>
          <a:cs typeface="+mn-cs"/>
        </a:defRPr>
      </a:lvl3pPr>
      <a:lvl4pPr marL="4049923" algn="l" defTabSz="2699949" rtl="0" eaLnBrk="1" latinLnBrk="0" hangingPunct="1">
        <a:defRPr sz="5315" kern="1200">
          <a:solidFill>
            <a:schemeClr val="tx1"/>
          </a:solidFill>
          <a:latin typeface="+mn-lt"/>
          <a:ea typeface="+mn-ea"/>
          <a:cs typeface="+mn-cs"/>
        </a:defRPr>
      </a:lvl4pPr>
      <a:lvl5pPr marL="5399898" algn="l" defTabSz="2699949" rtl="0" eaLnBrk="1" latinLnBrk="0" hangingPunct="1">
        <a:defRPr sz="5315" kern="1200">
          <a:solidFill>
            <a:schemeClr val="tx1"/>
          </a:solidFill>
          <a:latin typeface="+mn-lt"/>
          <a:ea typeface="+mn-ea"/>
          <a:cs typeface="+mn-cs"/>
        </a:defRPr>
      </a:lvl5pPr>
      <a:lvl6pPr marL="6749872" algn="l" defTabSz="2699949" rtl="0" eaLnBrk="1" latinLnBrk="0" hangingPunct="1">
        <a:defRPr sz="5315" kern="1200">
          <a:solidFill>
            <a:schemeClr val="tx1"/>
          </a:solidFill>
          <a:latin typeface="+mn-lt"/>
          <a:ea typeface="+mn-ea"/>
          <a:cs typeface="+mn-cs"/>
        </a:defRPr>
      </a:lvl6pPr>
      <a:lvl7pPr marL="8099847" algn="l" defTabSz="2699949" rtl="0" eaLnBrk="1" latinLnBrk="0" hangingPunct="1">
        <a:defRPr sz="5315" kern="1200">
          <a:solidFill>
            <a:schemeClr val="tx1"/>
          </a:solidFill>
          <a:latin typeface="+mn-lt"/>
          <a:ea typeface="+mn-ea"/>
          <a:cs typeface="+mn-cs"/>
        </a:defRPr>
      </a:lvl7pPr>
      <a:lvl8pPr marL="9449821" algn="l" defTabSz="2699949" rtl="0" eaLnBrk="1" latinLnBrk="0" hangingPunct="1">
        <a:defRPr sz="5315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96" algn="l" defTabSz="2699949" rtl="0" eaLnBrk="1" latinLnBrk="0" hangingPunct="1">
        <a:defRPr sz="5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6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4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6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3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8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0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7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6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1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9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4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6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6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8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2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3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0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0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6000267" cy="2025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2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"/>
            <a:ext cx="35999738" cy="202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402</TotalTime>
  <Words>0</Words>
  <Application>Microsoft Office PowerPoint</Application>
  <PresentationFormat>Произвольный</PresentationFormat>
  <Paragraphs>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Пономаренко Ольга Станіславівна</dc:creator>
  <cp:lastModifiedBy>Пономаренко Ольга Станіславівна</cp:lastModifiedBy>
  <cp:revision>41</cp:revision>
  <dcterms:created xsi:type="dcterms:W3CDTF">2024-05-09T08:55:18Z</dcterms:created>
  <dcterms:modified xsi:type="dcterms:W3CDTF">2024-11-29T09:34:07Z</dcterms:modified>
</cp:coreProperties>
</file>