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81A4-FEAA-4765-9223-71B39BD78770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DBB0-14ED-491D-B81C-DD385E86FD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can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scan\18538-77_2020_01_31t175435_2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scan\18539-77_2020_01_31t180011_4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scan\18540-77_2020_01_31t175153_96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scan\18541-77_2020_01_31t175137_6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D:\scan\19378-podoro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14341" name="Picture 5" descr="D:\scan\19412-1_ak_peredaet_sa_koronavi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scan\19451-5_naskil_ki_nebezpecnij_koronavirus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</p:spPr>
      </p:pic>
      <p:pic>
        <p:nvPicPr>
          <p:cNvPr id="15363" name="Picture 3" descr="D:\scan\19452-akso_u_vas_simptomi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scan\19453-1_zahisti_sebe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741368"/>
          </a:xfrm>
          <a:prstGeom prst="rect">
            <a:avLst/>
          </a:prstGeom>
          <a:noFill/>
        </p:spPr>
      </p:pic>
      <p:pic>
        <p:nvPicPr>
          <p:cNvPr id="16387" name="Picture 3" descr="D:\scan\19454-2_ak_zahistiti_sebe_vid_koronavirusu_covid_19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D:\scan\19457-dla_komercijnih_pidpriemstv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17413" name="Picture 5" descr="D:\scan\19532-3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0"/>
            <a:ext cx="54360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scan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scan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5712"/>
            <a:ext cx="9133356" cy="580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scan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scan\18481-dodajte_zagolovok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</p:spPr>
      </p:pic>
      <p:pic>
        <p:nvPicPr>
          <p:cNvPr id="5123" name="Picture 3" descr="D:\scan\18482-dodajte_zagolovok_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scan\18483-dodajte_zagolovok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147" name="Picture 3" descr="D:\scan\18484-dodajte_zagolovok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D:\scan\18486-inf_cov_1600x1200_rgb_72dp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scan\18522-whatsapp_image_2020_01_30_at_13_27_35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scan\18523-whatsapp_image_2020_01_30_at_19_20_23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2020-03-18T13:34:56Z</dcterms:created>
  <dcterms:modified xsi:type="dcterms:W3CDTF">2020-03-18T13:52:09Z</dcterms:modified>
</cp:coreProperties>
</file>